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7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7" d="100"/>
          <a:sy n="87" d="100"/>
        </p:scale>
        <p:origin x="6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geshwar Shukla" userId="51898254487d624d" providerId="LiveId" clId="{48CB8F05-F7DE-4E17-9CCD-38062D7AFA10}"/>
    <pc:docChg chg="modSld">
      <pc:chgData name="Yogeshwar Shukla" userId="51898254487d624d" providerId="LiveId" clId="{48CB8F05-F7DE-4E17-9CCD-38062D7AFA10}" dt="2022-04-02T01:58:36.909" v="9" actId="20577"/>
      <pc:docMkLst>
        <pc:docMk/>
      </pc:docMkLst>
      <pc:sldChg chg="modSp mod">
        <pc:chgData name="Yogeshwar Shukla" userId="51898254487d624d" providerId="LiveId" clId="{48CB8F05-F7DE-4E17-9CCD-38062D7AFA10}" dt="2022-04-02T01:58:36.909" v="9" actId="20577"/>
        <pc:sldMkLst>
          <pc:docMk/>
          <pc:sldMk cId="4178306452" sldId="257"/>
        </pc:sldMkLst>
        <pc:spChg chg="mod">
          <ac:chgData name="Yogeshwar Shukla" userId="51898254487d624d" providerId="LiveId" clId="{48CB8F05-F7DE-4E17-9CCD-38062D7AFA10}" dt="2022-04-02T01:58:36.909" v="9" actId="20577"/>
          <ac:spMkLst>
            <pc:docMk/>
            <pc:sldMk cId="4178306452" sldId="257"/>
            <ac:spMk id="23" creationId="{8817BB7E-6B25-486A-BCD0-E7E61AE7F3B4}"/>
          </ac:spMkLst>
        </pc:spChg>
      </pc:sldChg>
    </pc:docChg>
  </pc:docChgLst>
  <pc:docChgLst>
    <pc:chgData name="Yogeshwar Shukla" userId="51898254487d624d" providerId="LiveId" clId="{EC302B20-A566-441A-BCCB-7EF497A268C0}"/>
    <pc:docChg chg="undo custSel modSld">
      <pc:chgData name="Yogeshwar Shukla" userId="51898254487d624d" providerId="LiveId" clId="{EC302B20-A566-441A-BCCB-7EF497A268C0}" dt="2021-02-05T19:28:09.138" v="122" actId="20577"/>
      <pc:docMkLst>
        <pc:docMk/>
      </pc:docMkLst>
      <pc:sldChg chg="modSp mod">
        <pc:chgData name="Yogeshwar Shukla" userId="51898254487d624d" providerId="LiveId" clId="{EC302B20-A566-441A-BCCB-7EF497A268C0}" dt="2021-02-05T19:27:12.889" v="86" actId="20577"/>
        <pc:sldMkLst>
          <pc:docMk/>
          <pc:sldMk cId="2333497601" sldId="256"/>
        </pc:sldMkLst>
        <pc:spChg chg="mod">
          <ac:chgData name="Yogeshwar Shukla" userId="51898254487d624d" providerId="LiveId" clId="{EC302B20-A566-441A-BCCB-7EF497A268C0}" dt="2021-02-05T19:26:47.653" v="59" actId="20577"/>
          <ac:spMkLst>
            <pc:docMk/>
            <pc:sldMk cId="2333497601" sldId="256"/>
            <ac:spMk id="2" creationId="{30A0BB3D-5838-4062-8C09-172EBF241356}"/>
          </ac:spMkLst>
        </pc:spChg>
        <pc:spChg chg="mod">
          <ac:chgData name="Yogeshwar Shukla" userId="51898254487d624d" providerId="LiveId" clId="{EC302B20-A566-441A-BCCB-7EF497A268C0}" dt="2021-02-05T19:27:12.889" v="86" actId="20577"/>
          <ac:spMkLst>
            <pc:docMk/>
            <pc:sldMk cId="2333497601" sldId="256"/>
            <ac:spMk id="6" creationId="{8EB10815-4FB9-47D6-8A2A-8E93482D4A30}"/>
          </ac:spMkLst>
        </pc:spChg>
      </pc:sldChg>
      <pc:sldChg chg="modSp mod">
        <pc:chgData name="Yogeshwar Shukla" userId="51898254487d624d" providerId="LiveId" clId="{EC302B20-A566-441A-BCCB-7EF497A268C0}" dt="2021-02-05T19:27:25.153" v="93" actId="20577"/>
        <pc:sldMkLst>
          <pc:docMk/>
          <pc:sldMk cId="4178306452" sldId="257"/>
        </pc:sldMkLst>
        <pc:spChg chg="mod">
          <ac:chgData name="Yogeshwar Shukla" userId="51898254487d624d" providerId="LiveId" clId="{EC302B20-A566-441A-BCCB-7EF497A268C0}" dt="2021-02-05T19:27:25.153" v="93" actId="20577"/>
          <ac:spMkLst>
            <pc:docMk/>
            <pc:sldMk cId="4178306452" sldId="257"/>
            <ac:spMk id="27" creationId="{C71E8CB0-2DAF-4C9B-AC41-BB775E48109B}"/>
          </ac:spMkLst>
        </pc:spChg>
      </pc:sldChg>
      <pc:sldChg chg="modSp mod">
        <pc:chgData name="Yogeshwar Shukla" userId="51898254487d624d" providerId="LiveId" clId="{EC302B20-A566-441A-BCCB-7EF497A268C0}" dt="2021-02-05T19:27:54.641" v="115" actId="20577"/>
        <pc:sldMkLst>
          <pc:docMk/>
          <pc:sldMk cId="665205157" sldId="258"/>
        </pc:sldMkLst>
        <pc:spChg chg="mod">
          <ac:chgData name="Yogeshwar Shukla" userId="51898254487d624d" providerId="LiveId" clId="{EC302B20-A566-441A-BCCB-7EF497A268C0}" dt="2021-02-05T19:27:54.641" v="115" actId="20577"/>
          <ac:spMkLst>
            <pc:docMk/>
            <pc:sldMk cId="665205157" sldId="258"/>
            <ac:spMk id="13" creationId="{C92CF620-ADBC-4F1B-93FD-180F39F32194}"/>
          </ac:spMkLst>
        </pc:spChg>
      </pc:sldChg>
      <pc:sldChg chg="modSp mod">
        <pc:chgData name="Yogeshwar Shukla" userId="51898254487d624d" providerId="LiveId" clId="{EC302B20-A566-441A-BCCB-7EF497A268C0}" dt="2021-02-05T19:27:44.475" v="108" actId="14100"/>
        <pc:sldMkLst>
          <pc:docMk/>
          <pc:sldMk cId="708577650" sldId="259"/>
        </pc:sldMkLst>
        <pc:spChg chg="mod">
          <ac:chgData name="Yogeshwar Shukla" userId="51898254487d624d" providerId="LiveId" clId="{EC302B20-A566-441A-BCCB-7EF497A268C0}" dt="2021-02-05T19:27:38.709" v="107" actId="20577"/>
          <ac:spMkLst>
            <pc:docMk/>
            <pc:sldMk cId="708577650" sldId="259"/>
            <ac:spMk id="8" creationId="{BEE4CBF2-67D1-425A-84DD-28173429AF94}"/>
          </ac:spMkLst>
        </pc:spChg>
        <pc:picChg chg="mod">
          <ac:chgData name="Yogeshwar Shukla" userId="51898254487d624d" providerId="LiveId" clId="{EC302B20-A566-441A-BCCB-7EF497A268C0}" dt="2021-02-05T19:27:44.475" v="108" actId="14100"/>
          <ac:picMkLst>
            <pc:docMk/>
            <pc:sldMk cId="708577650" sldId="259"/>
            <ac:picMk id="6" creationId="{4B4B2749-B563-4132-8461-C01637D4A519}"/>
          </ac:picMkLst>
        </pc:picChg>
      </pc:sldChg>
      <pc:sldChg chg="modSp mod">
        <pc:chgData name="Yogeshwar Shukla" userId="51898254487d624d" providerId="LiveId" clId="{EC302B20-A566-441A-BCCB-7EF497A268C0}" dt="2021-02-05T19:27:31.939" v="100" actId="20577"/>
        <pc:sldMkLst>
          <pc:docMk/>
          <pc:sldMk cId="1061096126" sldId="260"/>
        </pc:sldMkLst>
        <pc:spChg chg="mod">
          <ac:chgData name="Yogeshwar Shukla" userId="51898254487d624d" providerId="LiveId" clId="{EC302B20-A566-441A-BCCB-7EF497A268C0}" dt="2021-02-05T19:27:31.939" v="100" actId="20577"/>
          <ac:spMkLst>
            <pc:docMk/>
            <pc:sldMk cId="1061096126" sldId="260"/>
            <ac:spMk id="16" creationId="{13F03F35-88D3-4BEA-AC06-5933A59715C1}"/>
          </ac:spMkLst>
        </pc:spChg>
      </pc:sldChg>
      <pc:sldChg chg="modSp mod">
        <pc:chgData name="Yogeshwar Shukla" userId="51898254487d624d" providerId="LiveId" clId="{EC302B20-A566-441A-BCCB-7EF497A268C0}" dt="2021-02-05T19:28:09.138" v="122" actId="20577"/>
        <pc:sldMkLst>
          <pc:docMk/>
          <pc:sldMk cId="3740142787" sldId="261"/>
        </pc:sldMkLst>
        <pc:spChg chg="mod">
          <ac:chgData name="Yogeshwar Shukla" userId="51898254487d624d" providerId="LiveId" clId="{EC302B20-A566-441A-BCCB-7EF497A268C0}" dt="2021-02-05T19:28:09.138" v="122" actId="20577"/>
          <ac:spMkLst>
            <pc:docMk/>
            <pc:sldMk cId="3740142787" sldId="261"/>
            <ac:spMk id="8" creationId="{BEE4CBF2-67D1-425A-84DD-28173429AF94}"/>
          </ac:spMkLst>
        </pc:spChg>
      </pc:sldChg>
    </pc:docChg>
  </pc:docChgLst>
  <pc:docChgLst>
    <pc:chgData name="Yogeshwar Shukla" userId="51898254487d624d" providerId="LiveId" clId="{E0A3FDCE-7490-49AB-B4AE-A51D318B4D21}"/>
    <pc:docChg chg="custSel modSld">
      <pc:chgData name="Yogeshwar Shukla" userId="51898254487d624d" providerId="LiveId" clId="{E0A3FDCE-7490-49AB-B4AE-A51D318B4D21}" dt="2021-04-20T05:39:39.466" v="24" actId="21"/>
      <pc:docMkLst>
        <pc:docMk/>
      </pc:docMkLst>
      <pc:sldChg chg="delSp modSp mod">
        <pc:chgData name="Yogeshwar Shukla" userId="51898254487d624d" providerId="LiveId" clId="{E0A3FDCE-7490-49AB-B4AE-A51D318B4D21}" dt="2021-04-20T05:39:39.466" v="24" actId="21"/>
        <pc:sldMkLst>
          <pc:docMk/>
          <pc:sldMk cId="2333497601" sldId="256"/>
        </pc:sldMkLst>
        <pc:spChg chg="mod">
          <ac:chgData name="Yogeshwar Shukla" userId="51898254487d624d" providerId="LiveId" clId="{E0A3FDCE-7490-49AB-B4AE-A51D318B4D21}" dt="2021-04-20T05:39:34.628" v="22" actId="20577"/>
          <ac:spMkLst>
            <pc:docMk/>
            <pc:sldMk cId="2333497601" sldId="256"/>
            <ac:spMk id="2" creationId="{30A0BB3D-5838-4062-8C09-172EBF241356}"/>
          </ac:spMkLst>
        </pc:spChg>
        <pc:spChg chg="del mod">
          <ac:chgData name="Yogeshwar Shukla" userId="51898254487d624d" providerId="LiveId" clId="{E0A3FDCE-7490-49AB-B4AE-A51D318B4D21}" dt="2021-04-20T05:39:39.466" v="24" actId="21"/>
          <ac:spMkLst>
            <pc:docMk/>
            <pc:sldMk cId="2333497601" sldId="256"/>
            <ac:spMk id="4" creationId="{00000000-0000-0000-0000-000000000000}"/>
          </ac:spMkLst>
        </pc:spChg>
      </pc:sldChg>
    </pc:docChg>
  </pc:docChgLst>
  <pc:docChgLst>
    <pc:chgData name="Yogeshwar Shukla" userId="51898254487d624d" providerId="LiveId" clId="{1DFBFB01-18D2-45E8-9F54-3401B2A09992}"/>
    <pc:docChg chg="undo custSel delSld modSld">
      <pc:chgData name="Yogeshwar Shukla" userId="51898254487d624d" providerId="LiveId" clId="{1DFBFB01-18D2-45E8-9F54-3401B2A09992}" dt="2022-04-02T01:29:21.935" v="132" actId="2696"/>
      <pc:docMkLst>
        <pc:docMk/>
      </pc:docMkLst>
      <pc:sldChg chg="del">
        <pc:chgData name="Yogeshwar Shukla" userId="51898254487d624d" providerId="LiveId" clId="{1DFBFB01-18D2-45E8-9F54-3401B2A09992}" dt="2022-04-02T01:24:13.174" v="0" actId="2696"/>
        <pc:sldMkLst>
          <pc:docMk/>
          <pc:sldMk cId="2333497601" sldId="256"/>
        </pc:sldMkLst>
      </pc:sldChg>
      <pc:sldChg chg="modSp mod">
        <pc:chgData name="Yogeshwar Shukla" userId="51898254487d624d" providerId="LiveId" clId="{1DFBFB01-18D2-45E8-9F54-3401B2A09992}" dt="2022-04-02T01:28:27.416" v="125" actId="2711"/>
        <pc:sldMkLst>
          <pc:docMk/>
          <pc:sldMk cId="4178306452" sldId="257"/>
        </pc:sldMkLst>
        <pc:spChg chg="mod">
          <ac:chgData name="Yogeshwar Shukla" userId="51898254487d624d" providerId="LiveId" clId="{1DFBFB01-18D2-45E8-9F54-3401B2A09992}" dt="2022-04-02T01:26:34.025" v="98" actId="404"/>
          <ac:spMkLst>
            <pc:docMk/>
            <pc:sldMk cId="4178306452" sldId="257"/>
            <ac:spMk id="14" creationId="{82C6EA42-6F3A-4ECA-A7D9-62CC643D0EBF}"/>
          </ac:spMkLst>
        </pc:spChg>
        <pc:spChg chg="mod">
          <ac:chgData name="Yogeshwar Shukla" userId="51898254487d624d" providerId="LiveId" clId="{1DFBFB01-18D2-45E8-9F54-3401B2A09992}" dt="2022-04-02T01:26:30.905" v="97" actId="404"/>
          <ac:spMkLst>
            <pc:docMk/>
            <pc:sldMk cId="4178306452" sldId="257"/>
            <ac:spMk id="16" creationId="{05F31E29-B23C-46F5-978D-35F2937EABB1}"/>
          </ac:spMkLst>
        </pc:spChg>
        <pc:spChg chg="mod">
          <ac:chgData name="Yogeshwar Shukla" userId="51898254487d624d" providerId="LiveId" clId="{1DFBFB01-18D2-45E8-9F54-3401B2A09992}" dt="2022-04-02T01:26:27.576" v="96" actId="404"/>
          <ac:spMkLst>
            <pc:docMk/>
            <pc:sldMk cId="4178306452" sldId="257"/>
            <ac:spMk id="18" creationId="{78241225-1615-43E7-BF14-0376A03DA249}"/>
          </ac:spMkLst>
        </pc:spChg>
        <pc:spChg chg="mod">
          <ac:chgData name="Yogeshwar Shukla" userId="51898254487d624d" providerId="LiveId" clId="{1DFBFB01-18D2-45E8-9F54-3401B2A09992}" dt="2022-04-02T01:26:06.237" v="91" actId="404"/>
          <ac:spMkLst>
            <pc:docMk/>
            <pc:sldMk cId="4178306452" sldId="257"/>
            <ac:spMk id="23" creationId="{8817BB7E-6B25-486A-BCD0-E7E61AE7F3B4}"/>
          </ac:spMkLst>
        </pc:spChg>
        <pc:spChg chg="mod">
          <ac:chgData name="Yogeshwar Shukla" userId="51898254487d624d" providerId="LiveId" clId="{1DFBFB01-18D2-45E8-9F54-3401B2A09992}" dt="2022-04-02T01:26:41.169" v="102" actId="20577"/>
          <ac:spMkLst>
            <pc:docMk/>
            <pc:sldMk cId="4178306452" sldId="257"/>
            <ac:spMk id="25" creationId="{9894E13B-6495-4D3F-86B5-487C09EBDF79}"/>
          </ac:spMkLst>
        </pc:spChg>
        <pc:spChg chg="mod">
          <ac:chgData name="Yogeshwar Shukla" userId="51898254487d624d" providerId="LiveId" clId="{1DFBFB01-18D2-45E8-9F54-3401B2A09992}" dt="2022-04-02T01:28:27.416" v="125" actId="2711"/>
          <ac:spMkLst>
            <pc:docMk/>
            <pc:sldMk cId="4178306452" sldId="257"/>
            <ac:spMk id="27" creationId="{C71E8CB0-2DAF-4C9B-AC41-BB775E48109B}"/>
          </ac:spMkLst>
        </pc:spChg>
      </pc:sldChg>
      <pc:sldChg chg="modSp mod">
        <pc:chgData name="Yogeshwar Shukla" userId="51898254487d624d" providerId="LiveId" clId="{1DFBFB01-18D2-45E8-9F54-3401B2A09992}" dt="2022-04-02T01:28:40.651" v="127" actId="2711"/>
        <pc:sldMkLst>
          <pc:docMk/>
          <pc:sldMk cId="665205157" sldId="258"/>
        </pc:sldMkLst>
        <pc:spChg chg="mod">
          <ac:chgData name="Yogeshwar Shukla" userId="51898254487d624d" providerId="LiveId" clId="{1DFBFB01-18D2-45E8-9F54-3401B2A09992}" dt="2022-04-02T01:28:08.722" v="122" actId="2711"/>
          <ac:spMkLst>
            <pc:docMk/>
            <pc:sldMk cId="665205157" sldId="258"/>
            <ac:spMk id="10" creationId="{FAF7DDCC-8B5D-44DF-B5DD-958F37EB5844}"/>
          </ac:spMkLst>
        </pc:spChg>
        <pc:spChg chg="mod">
          <ac:chgData name="Yogeshwar Shukla" userId="51898254487d624d" providerId="LiveId" clId="{1DFBFB01-18D2-45E8-9F54-3401B2A09992}" dt="2022-04-02T01:28:40.651" v="127" actId="2711"/>
          <ac:spMkLst>
            <pc:docMk/>
            <pc:sldMk cId="665205157" sldId="258"/>
            <ac:spMk id="13" creationId="{C92CF620-ADBC-4F1B-93FD-180F39F32194}"/>
          </ac:spMkLst>
        </pc:spChg>
      </pc:sldChg>
      <pc:sldChg chg="modSp mod">
        <pc:chgData name="Yogeshwar Shukla" userId="51898254487d624d" providerId="LiveId" clId="{1DFBFB01-18D2-45E8-9F54-3401B2A09992}" dt="2022-04-02T01:29:18.713" v="131" actId="2711"/>
        <pc:sldMkLst>
          <pc:docMk/>
          <pc:sldMk cId="708577650" sldId="259"/>
        </pc:sldMkLst>
        <pc:spChg chg="mod">
          <ac:chgData name="Yogeshwar Shukla" userId="51898254487d624d" providerId="LiveId" clId="{1DFBFB01-18D2-45E8-9F54-3401B2A09992}" dt="2022-04-02T01:29:18.713" v="131" actId="2711"/>
          <ac:spMkLst>
            <pc:docMk/>
            <pc:sldMk cId="708577650" sldId="259"/>
            <ac:spMk id="7" creationId="{F541215A-4ABE-46D2-9A25-3F49EAFAA41F}"/>
          </ac:spMkLst>
        </pc:spChg>
        <pc:spChg chg="mod">
          <ac:chgData name="Yogeshwar Shukla" userId="51898254487d624d" providerId="LiveId" clId="{1DFBFB01-18D2-45E8-9F54-3401B2A09992}" dt="2022-04-02T01:29:02.422" v="129" actId="2711"/>
          <ac:spMkLst>
            <pc:docMk/>
            <pc:sldMk cId="708577650" sldId="259"/>
            <ac:spMk id="8" creationId="{BEE4CBF2-67D1-425A-84DD-28173429AF94}"/>
          </ac:spMkLst>
        </pc:spChg>
      </pc:sldChg>
      <pc:sldChg chg="modSp mod">
        <pc:chgData name="Yogeshwar Shukla" userId="51898254487d624d" providerId="LiveId" clId="{1DFBFB01-18D2-45E8-9F54-3401B2A09992}" dt="2022-04-02T01:28:20.008" v="124" actId="2711"/>
        <pc:sldMkLst>
          <pc:docMk/>
          <pc:sldMk cId="1061096126" sldId="260"/>
        </pc:sldMkLst>
        <pc:spChg chg="mod">
          <ac:chgData name="Yogeshwar Shukla" userId="51898254487d624d" providerId="LiveId" clId="{1DFBFB01-18D2-45E8-9F54-3401B2A09992}" dt="2022-04-02T01:28:13.952" v="123" actId="2711"/>
          <ac:spMkLst>
            <pc:docMk/>
            <pc:sldMk cId="1061096126" sldId="260"/>
            <ac:spMk id="15" creationId="{0D2ACCE1-38EC-4525-9367-A37E4E5467A0}"/>
          </ac:spMkLst>
        </pc:spChg>
        <pc:spChg chg="mod">
          <ac:chgData name="Yogeshwar Shukla" userId="51898254487d624d" providerId="LiveId" clId="{1DFBFB01-18D2-45E8-9F54-3401B2A09992}" dt="2022-04-02T01:28:20.008" v="124" actId="2711"/>
          <ac:spMkLst>
            <pc:docMk/>
            <pc:sldMk cId="1061096126" sldId="260"/>
            <ac:spMk id="16" creationId="{13F03F35-88D3-4BEA-AC06-5933A59715C1}"/>
          </ac:spMkLst>
        </pc:spChg>
        <pc:picChg chg="mod">
          <ac:chgData name="Yogeshwar Shukla" userId="51898254487d624d" providerId="LiveId" clId="{1DFBFB01-18D2-45E8-9F54-3401B2A09992}" dt="2022-04-02T01:27:50.111" v="109" actId="1076"/>
          <ac:picMkLst>
            <pc:docMk/>
            <pc:sldMk cId="1061096126" sldId="260"/>
            <ac:picMk id="9" creationId="{79A551AA-F20A-4CE8-8F85-F85598A0023A}"/>
          </ac:picMkLst>
        </pc:picChg>
      </pc:sldChg>
      <pc:sldChg chg="del">
        <pc:chgData name="Yogeshwar Shukla" userId="51898254487d624d" providerId="LiveId" clId="{1DFBFB01-18D2-45E8-9F54-3401B2A09992}" dt="2022-04-02T01:29:21.935" v="132" actId="2696"/>
        <pc:sldMkLst>
          <pc:docMk/>
          <pc:sldMk cId="3740142787" sldId="261"/>
        </pc:sldMkLst>
      </pc:sldChg>
    </pc:docChg>
  </pc:docChgLst>
  <pc:docChgLst>
    <pc:chgData name="Yogeshwar Shukla" userId="51898254487d624d" providerId="LiveId" clId="{95AE016B-920E-40C8-8DC0-D7D244C99FAB}"/>
    <pc:docChg chg="undo custSel addSld delSld modSld">
      <pc:chgData name="Yogeshwar Shukla" userId="51898254487d624d" providerId="LiveId" clId="{95AE016B-920E-40C8-8DC0-D7D244C99FAB}" dt="2020-07-24T17:41:19.312" v="2885" actId="1036"/>
      <pc:docMkLst>
        <pc:docMk/>
      </pc:docMkLst>
      <pc:sldChg chg="addSp delSp modSp mod">
        <pc:chgData name="Yogeshwar Shukla" userId="51898254487d624d" providerId="LiveId" clId="{95AE016B-920E-40C8-8DC0-D7D244C99FAB}" dt="2020-07-22T13:19:33.578" v="988" actId="207"/>
        <pc:sldMkLst>
          <pc:docMk/>
          <pc:sldMk cId="2333497601" sldId="256"/>
        </pc:sldMkLst>
        <pc:spChg chg="mod">
          <ac:chgData name="Yogeshwar Shukla" userId="51898254487d624d" providerId="LiveId" clId="{95AE016B-920E-40C8-8DC0-D7D244C99FAB}" dt="2020-07-22T13:19:15.841" v="986" actId="14100"/>
          <ac:spMkLst>
            <pc:docMk/>
            <pc:sldMk cId="2333497601" sldId="256"/>
            <ac:spMk id="2" creationId="{30A0BB3D-5838-4062-8C09-172EBF241356}"/>
          </ac:spMkLst>
        </pc:spChg>
        <pc:spChg chg="mod">
          <ac:chgData name="Yogeshwar Shukla" userId="51898254487d624d" providerId="LiveId" clId="{95AE016B-920E-40C8-8DC0-D7D244C99FAB}" dt="2020-07-22T13:19:33.578" v="988" actId="207"/>
          <ac:spMkLst>
            <pc:docMk/>
            <pc:sldMk cId="2333497601" sldId="256"/>
            <ac:spMk id="3" creationId="{F85911B8-B7F5-4F92-AA38-414532B5F328}"/>
          </ac:spMkLst>
        </pc:spChg>
        <pc:spChg chg="add del mod">
          <ac:chgData name="Yogeshwar Shukla" userId="51898254487d624d" providerId="LiveId" clId="{95AE016B-920E-40C8-8DC0-D7D244C99FAB}" dt="2020-07-22T13:18:13.860" v="982" actId="478"/>
          <ac:spMkLst>
            <pc:docMk/>
            <pc:sldMk cId="2333497601" sldId="256"/>
            <ac:spMk id="4" creationId="{FD2732B6-8196-4206-832D-01DDDBB37398}"/>
          </ac:spMkLst>
        </pc:spChg>
        <pc:spChg chg="add mod">
          <ac:chgData name="Yogeshwar Shukla" userId="51898254487d624d" providerId="LiveId" clId="{95AE016B-920E-40C8-8DC0-D7D244C99FAB}" dt="2020-07-22T13:18:58.859" v="985" actId="207"/>
          <ac:spMkLst>
            <pc:docMk/>
            <pc:sldMk cId="2333497601" sldId="256"/>
            <ac:spMk id="5" creationId="{4DE816E2-E83F-4B91-AA74-EA326D5E3D1A}"/>
          </ac:spMkLst>
        </pc:spChg>
      </pc:sldChg>
      <pc:sldChg chg="addSp delSp modSp new mod modClrScheme chgLayout">
        <pc:chgData name="Yogeshwar Shukla" userId="51898254487d624d" providerId="LiveId" clId="{95AE016B-920E-40C8-8DC0-D7D244C99FAB}" dt="2020-07-22T19:19:32.912" v="2686" actId="478"/>
        <pc:sldMkLst>
          <pc:docMk/>
          <pc:sldMk cId="4178306452" sldId="257"/>
        </pc:sldMkLst>
        <pc:spChg chg="mod ord">
          <ac:chgData name="Yogeshwar Shukla" userId="51898254487d624d" providerId="LiveId" clId="{95AE016B-920E-40C8-8DC0-D7D244C99FAB}" dt="2020-07-22T13:51:44.825" v="1353" actId="255"/>
          <ac:spMkLst>
            <pc:docMk/>
            <pc:sldMk cId="4178306452" sldId="257"/>
            <ac:spMk id="2" creationId="{8519A991-B7AA-4EF5-BED4-4371183A98CD}"/>
          </ac:spMkLst>
        </pc:spChg>
        <pc:spChg chg="add del mod ord">
          <ac:chgData name="Yogeshwar Shukla" userId="51898254487d624d" providerId="LiveId" clId="{95AE016B-920E-40C8-8DC0-D7D244C99FAB}" dt="2020-07-22T12:43:57.241" v="76" actId="700"/>
          <ac:spMkLst>
            <pc:docMk/>
            <pc:sldMk cId="4178306452" sldId="257"/>
            <ac:spMk id="3" creationId="{5FA806C5-E29C-4F4A-BB19-96DE4C5D2DB9}"/>
          </ac:spMkLst>
        </pc:spChg>
        <pc:spChg chg="add del mod ord">
          <ac:chgData name="Yogeshwar Shukla" userId="51898254487d624d" providerId="LiveId" clId="{95AE016B-920E-40C8-8DC0-D7D244C99FAB}" dt="2020-07-22T12:43:50.091" v="75" actId="700"/>
          <ac:spMkLst>
            <pc:docMk/>
            <pc:sldMk cId="4178306452" sldId="257"/>
            <ac:spMk id="4" creationId="{D4AC4105-46C9-43B7-A019-A2360C93CBCA}"/>
          </ac:spMkLst>
        </pc:spChg>
        <pc:spChg chg="add del mod ord">
          <ac:chgData name="Yogeshwar Shukla" userId="51898254487d624d" providerId="LiveId" clId="{95AE016B-920E-40C8-8DC0-D7D244C99FAB}" dt="2020-07-22T12:43:50.091" v="75" actId="700"/>
          <ac:spMkLst>
            <pc:docMk/>
            <pc:sldMk cId="4178306452" sldId="257"/>
            <ac:spMk id="5" creationId="{53547E63-4BDD-4934-8C29-F596ED52A034}"/>
          </ac:spMkLst>
        </pc:spChg>
        <pc:spChg chg="add del mod ord">
          <ac:chgData name="Yogeshwar Shukla" userId="51898254487d624d" providerId="LiveId" clId="{95AE016B-920E-40C8-8DC0-D7D244C99FAB}" dt="2020-07-22T13:31:04.126" v="1069" actId="21"/>
          <ac:spMkLst>
            <pc:docMk/>
            <pc:sldMk cId="4178306452" sldId="257"/>
            <ac:spMk id="6" creationId="{789CE4ED-AFC1-48E2-A648-88768A5464F6}"/>
          </ac:spMkLst>
        </pc:spChg>
        <pc:spChg chg="add del mod ord">
          <ac:chgData name="Yogeshwar Shukla" userId="51898254487d624d" providerId="LiveId" clId="{95AE016B-920E-40C8-8DC0-D7D244C99FAB}" dt="2020-07-22T12:58:25.170" v="645" actId="931"/>
          <ac:spMkLst>
            <pc:docMk/>
            <pc:sldMk cId="4178306452" sldId="257"/>
            <ac:spMk id="7" creationId="{87F9653E-79CC-427E-B67C-E0799343F4CD}"/>
          </ac:spMkLst>
        </pc:spChg>
        <pc:spChg chg="add del mod">
          <ac:chgData name="Yogeshwar Shukla" userId="51898254487d624d" providerId="LiveId" clId="{95AE016B-920E-40C8-8DC0-D7D244C99FAB}" dt="2020-07-22T19:19:32.912" v="2686" actId="478"/>
          <ac:spMkLst>
            <pc:docMk/>
            <pc:sldMk cId="4178306452" sldId="257"/>
            <ac:spMk id="10" creationId="{CCD1B643-4265-417F-8646-7B6AD9449763}"/>
          </ac:spMkLst>
        </pc:spChg>
        <pc:spChg chg="add del mod">
          <ac:chgData name="Yogeshwar Shukla" userId="51898254487d624d" providerId="LiveId" clId="{95AE016B-920E-40C8-8DC0-D7D244C99FAB}" dt="2020-07-22T13:25:28.528" v="1010" actId="478"/>
          <ac:spMkLst>
            <pc:docMk/>
            <pc:sldMk cId="4178306452" sldId="257"/>
            <ac:spMk id="12" creationId="{627DA85D-0174-456C-BA20-82EC86B4BA03}"/>
          </ac:spMkLst>
        </pc:spChg>
        <pc:spChg chg="add mod">
          <ac:chgData name="Yogeshwar Shukla" userId="51898254487d624d" providerId="LiveId" clId="{95AE016B-920E-40C8-8DC0-D7D244C99FAB}" dt="2020-07-22T13:44:16.681" v="1216" actId="20577"/>
          <ac:spMkLst>
            <pc:docMk/>
            <pc:sldMk cId="4178306452" sldId="257"/>
            <ac:spMk id="13" creationId="{94446178-3420-47BF-A812-A893AEFED9AC}"/>
          </ac:spMkLst>
        </pc:spChg>
        <pc:spChg chg="add mod">
          <ac:chgData name="Yogeshwar Shukla" userId="51898254487d624d" providerId="LiveId" clId="{95AE016B-920E-40C8-8DC0-D7D244C99FAB}" dt="2020-07-22T13:47:28.300" v="1251" actId="20577"/>
          <ac:spMkLst>
            <pc:docMk/>
            <pc:sldMk cId="4178306452" sldId="257"/>
            <ac:spMk id="14" creationId="{82C6EA42-6F3A-4ECA-A7D9-62CC643D0EBF}"/>
          </ac:spMkLst>
        </pc:spChg>
        <pc:spChg chg="add mod">
          <ac:chgData name="Yogeshwar Shukla" userId="51898254487d624d" providerId="LiveId" clId="{95AE016B-920E-40C8-8DC0-D7D244C99FAB}" dt="2020-07-22T13:44:24.868" v="1220" actId="20577"/>
          <ac:spMkLst>
            <pc:docMk/>
            <pc:sldMk cId="4178306452" sldId="257"/>
            <ac:spMk id="15" creationId="{A316DE02-60AB-4A81-8C1E-9A7D32C844D6}"/>
          </ac:spMkLst>
        </pc:spChg>
        <pc:spChg chg="add mod">
          <ac:chgData name="Yogeshwar Shukla" userId="51898254487d624d" providerId="LiveId" clId="{95AE016B-920E-40C8-8DC0-D7D244C99FAB}" dt="2020-07-22T13:47:42.741" v="1252" actId="20577"/>
          <ac:spMkLst>
            <pc:docMk/>
            <pc:sldMk cId="4178306452" sldId="257"/>
            <ac:spMk id="16" creationId="{05F31E29-B23C-46F5-978D-35F2937EABB1}"/>
          </ac:spMkLst>
        </pc:spChg>
        <pc:spChg chg="add mod">
          <ac:chgData name="Yogeshwar Shukla" userId="51898254487d624d" providerId="LiveId" clId="{95AE016B-920E-40C8-8DC0-D7D244C99FAB}" dt="2020-07-22T13:44:31.881" v="1223" actId="20577"/>
          <ac:spMkLst>
            <pc:docMk/>
            <pc:sldMk cId="4178306452" sldId="257"/>
            <ac:spMk id="17" creationId="{557A5B1D-545F-40C5-8CCF-613539F29CAF}"/>
          </ac:spMkLst>
        </pc:spChg>
        <pc:spChg chg="add mod">
          <ac:chgData name="Yogeshwar Shukla" userId="51898254487d624d" providerId="LiveId" clId="{95AE016B-920E-40C8-8DC0-D7D244C99FAB}" dt="2020-07-22T13:47:11.874" v="1247" actId="14100"/>
          <ac:spMkLst>
            <pc:docMk/>
            <pc:sldMk cId="4178306452" sldId="257"/>
            <ac:spMk id="18" creationId="{78241225-1615-43E7-BF14-0376A03DA249}"/>
          </ac:spMkLst>
        </pc:spChg>
        <pc:spChg chg="add del mod">
          <ac:chgData name="Yogeshwar Shukla" userId="51898254487d624d" providerId="LiveId" clId="{95AE016B-920E-40C8-8DC0-D7D244C99FAB}" dt="2020-07-22T13:30:43.420" v="1068" actId="478"/>
          <ac:spMkLst>
            <pc:docMk/>
            <pc:sldMk cId="4178306452" sldId="257"/>
            <ac:spMk id="19" creationId="{3DEDDD85-DF43-4844-A335-5DB7247F7B81}"/>
          </ac:spMkLst>
        </pc:spChg>
        <pc:spChg chg="add del mod">
          <ac:chgData name="Yogeshwar Shukla" userId="51898254487d624d" providerId="LiveId" clId="{95AE016B-920E-40C8-8DC0-D7D244C99FAB}" dt="2020-07-22T13:31:21.411" v="1072" actId="478"/>
          <ac:spMkLst>
            <pc:docMk/>
            <pc:sldMk cId="4178306452" sldId="257"/>
            <ac:spMk id="21" creationId="{FB961D9B-62AC-4C35-A1A0-9E6C830FA841}"/>
          </ac:spMkLst>
        </pc:spChg>
        <pc:spChg chg="add mod">
          <ac:chgData name="Yogeshwar Shukla" userId="51898254487d624d" providerId="LiveId" clId="{95AE016B-920E-40C8-8DC0-D7D244C99FAB}" dt="2020-07-22T13:35:19.495" v="1185" actId="1036"/>
          <ac:spMkLst>
            <pc:docMk/>
            <pc:sldMk cId="4178306452" sldId="257"/>
            <ac:spMk id="22" creationId="{A6088F99-3577-4B88-825F-11092C227073}"/>
          </ac:spMkLst>
        </pc:spChg>
        <pc:spChg chg="add mod">
          <ac:chgData name="Yogeshwar Shukla" userId="51898254487d624d" providerId="LiveId" clId="{95AE016B-920E-40C8-8DC0-D7D244C99FAB}" dt="2020-07-22T13:33:55.924" v="1175" actId="1036"/>
          <ac:spMkLst>
            <pc:docMk/>
            <pc:sldMk cId="4178306452" sldId="257"/>
            <ac:spMk id="23" creationId="{8817BB7E-6B25-486A-BCD0-E7E61AE7F3B4}"/>
          </ac:spMkLst>
        </pc:spChg>
        <pc:spChg chg="add mod">
          <ac:chgData name="Yogeshwar Shukla" userId="51898254487d624d" providerId="LiveId" clId="{95AE016B-920E-40C8-8DC0-D7D244C99FAB}" dt="2020-07-22T13:35:40.697" v="1186" actId="571"/>
          <ac:spMkLst>
            <pc:docMk/>
            <pc:sldMk cId="4178306452" sldId="257"/>
            <ac:spMk id="24" creationId="{398231DD-14BF-4C3A-A35C-BD1A03795E0C}"/>
          </ac:spMkLst>
        </pc:spChg>
        <pc:spChg chg="add mod">
          <ac:chgData name="Yogeshwar Shukla" userId="51898254487d624d" providerId="LiveId" clId="{95AE016B-920E-40C8-8DC0-D7D244C99FAB}" dt="2020-07-22T13:43:02.612" v="1213"/>
          <ac:spMkLst>
            <pc:docMk/>
            <pc:sldMk cId="4178306452" sldId="257"/>
            <ac:spMk id="25" creationId="{9894E13B-6495-4D3F-86B5-487C09EBDF79}"/>
          </ac:spMkLst>
        </pc:spChg>
        <pc:spChg chg="add del mod">
          <ac:chgData name="Yogeshwar Shukla" userId="51898254487d624d" providerId="LiveId" clId="{95AE016B-920E-40C8-8DC0-D7D244C99FAB}" dt="2020-07-22T14:05:44.293" v="1493" actId="478"/>
          <ac:spMkLst>
            <pc:docMk/>
            <pc:sldMk cId="4178306452" sldId="257"/>
            <ac:spMk id="26" creationId="{ED462E71-81BC-4FA7-A1FA-A7CF092FB8EF}"/>
          </ac:spMkLst>
        </pc:spChg>
        <pc:picChg chg="add del mod">
          <ac:chgData name="Yogeshwar Shukla" userId="51898254487d624d" providerId="LiveId" clId="{95AE016B-920E-40C8-8DC0-D7D244C99FAB}" dt="2020-07-22T13:25:26.417" v="1009" actId="478"/>
          <ac:picMkLst>
            <pc:docMk/>
            <pc:sldMk cId="4178306452" sldId="257"/>
            <ac:picMk id="9" creationId="{79A551AA-F20A-4CE8-8F85-F85598A0023A}"/>
          </ac:picMkLst>
        </pc:picChg>
      </pc:sldChg>
      <pc:sldChg chg="addSp delSp modSp new mod modClrScheme chgLayout">
        <pc:chgData name="Yogeshwar Shukla" userId="51898254487d624d" providerId="LiveId" clId="{95AE016B-920E-40C8-8DC0-D7D244C99FAB}" dt="2020-07-22T13:54:18.936" v="1385" actId="1076"/>
        <pc:sldMkLst>
          <pc:docMk/>
          <pc:sldMk cId="665205157" sldId="258"/>
        </pc:sldMkLst>
        <pc:spChg chg="del mod ord">
          <ac:chgData name="Yogeshwar Shukla" userId="51898254487d624d" providerId="LiveId" clId="{95AE016B-920E-40C8-8DC0-D7D244C99FAB}" dt="2020-07-22T13:02:49.252" v="792" actId="700"/>
          <ac:spMkLst>
            <pc:docMk/>
            <pc:sldMk cId="665205157" sldId="258"/>
            <ac:spMk id="2" creationId="{52497AD8-2B33-405A-A74B-0CA43C47DE84}"/>
          </ac:spMkLst>
        </pc:spChg>
        <pc:spChg chg="del mod ord">
          <ac:chgData name="Yogeshwar Shukla" userId="51898254487d624d" providerId="LiveId" clId="{95AE016B-920E-40C8-8DC0-D7D244C99FAB}" dt="2020-07-22T13:02:49.252" v="792" actId="700"/>
          <ac:spMkLst>
            <pc:docMk/>
            <pc:sldMk cId="665205157" sldId="258"/>
            <ac:spMk id="3" creationId="{8BC15F54-19CA-4E53-8417-744C553666AB}"/>
          </ac:spMkLst>
        </pc:spChg>
        <pc:spChg chg="del">
          <ac:chgData name="Yogeshwar Shukla" userId="51898254487d624d" providerId="LiveId" clId="{95AE016B-920E-40C8-8DC0-D7D244C99FAB}" dt="2020-07-22T13:02:49.252" v="792" actId="700"/>
          <ac:spMkLst>
            <pc:docMk/>
            <pc:sldMk cId="665205157" sldId="258"/>
            <ac:spMk id="4" creationId="{C6C9382C-2CEA-4903-8EAD-4F0097E53F2C}"/>
          </ac:spMkLst>
        </pc:spChg>
        <pc:spChg chg="add del mod ord">
          <ac:chgData name="Yogeshwar Shukla" userId="51898254487d624d" providerId="LiveId" clId="{95AE016B-920E-40C8-8DC0-D7D244C99FAB}" dt="2020-07-22T13:52:20.463" v="1355" actId="478"/>
          <ac:spMkLst>
            <pc:docMk/>
            <pc:sldMk cId="665205157" sldId="258"/>
            <ac:spMk id="5" creationId="{DCECBF0E-FD8F-4F58-A719-C0DDE7248E0B}"/>
          </ac:spMkLst>
        </pc:spChg>
        <pc:spChg chg="add del mod ord">
          <ac:chgData name="Yogeshwar Shukla" userId="51898254487d624d" providerId="LiveId" clId="{95AE016B-920E-40C8-8DC0-D7D244C99FAB}" dt="2020-07-22T13:03:03.059" v="793" actId="931"/>
          <ac:spMkLst>
            <pc:docMk/>
            <pc:sldMk cId="665205157" sldId="258"/>
            <ac:spMk id="6" creationId="{45EB4C40-8F25-4ED0-9887-B99FC6A6F0E6}"/>
          </ac:spMkLst>
        </pc:spChg>
        <pc:spChg chg="add mod">
          <ac:chgData name="Yogeshwar Shukla" userId="51898254487d624d" providerId="LiveId" clId="{95AE016B-920E-40C8-8DC0-D7D244C99FAB}" dt="2020-07-22T13:21:46.011" v="990"/>
          <ac:spMkLst>
            <pc:docMk/>
            <pc:sldMk cId="665205157" sldId="258"/>
            <ac:spMk id="9" creationId="{30939AE0-3793-49D9-BCA0-6E73A0A7F720}"/>
          </ac:spMkLst>
        </pc:spChg>
        <pc:spChg chg="add mod">
          <ac:chgData name="Yogeshwar Shukla" userId="51898254487d624d" providerId="LiveId" clId="{95AE016B-920E-40C8-8DC0-D7D244C99FAB}" dt="2020-07-22T13:52:54.389" v="1379" actId="20577"/>
          <ac:spMkLst>
            <pc:docMk/>
            <pc:sldMk cId="665205157" sldId="258"/>
            <ac:spMk id="10" creationId="{FAF7DDCC-8B5D-44DF-B5DD-958F37EB5844}"/>
          </ac:spMkLst>
        </pc:spChg>
        <pc:spChg chg="add del mod">
          <ac:chgData name="Yogeshwar Shukla" userId="51898254487d624d" providerId="LiveId" clId="{95AE016B-920E-40C8-8DC0-D7D244C99FAB}" dt="2020-07-22T13:52:22.955" v="1356" actId="478"/>
          <ac:spMkLst>
            <pc:docMk/>
            <pc:sldMk cId="665205157" sldId="258"/>
            <ac:spMk id="12" creationId="{F54D3BD1-7CEE-4B24-B95B-F36ACA8B6076}"/>
          </ac:spMkLst>
        </pc:spChg>
        <pc:picChg chg="add mod">
          <ac:chgData name="Yogeshwar Shukla" userId="51898254487d624d" providerId="LiveId" clId="{95AE016B-920E-40C8-8DC0-D7D244C99FAB}" dt="2020-07-22T13:54:18.936" v="1385" actId="1076"/>
          <ac:picMkLst>
            <pc:docMk/>
            <pc:sldMk cId="665205157" sldId="258"/>
            <ac:picMk id="8" creationId="{D712F64F-CFF2-4902-B146-53BC75DB228A}"/>
          </ac:picMkLst>
        </pc:picChg>
      </pc:sldChg>
      <pc:sldChg chg="addSp delSp modSp new mod">
        <pc:chgData name="Yogeshwar Shukla" userId="51898254487d624d" providerId="LiveId" clId="{95AE016B-920E-40C8-8DC0-D7D244C99FAB}" dt="2020-07-22T14:03:49.650" v="1454" actId="1038"/>
        <pc:sldMkLst>
          <pc:docMk/>
          <pc:sldMk cId="708577650" sldId="259"/>
        </pc:sldMkLst>
        <pc:spChg chg="del">
          <ac:chgData name="Yogeshwar Shukla" userId="51898254487d624d" providerId="LiveId" clId="{95AE016B-920E-40C8-8DC0-D7D244C99FAB}" dt="2020-07-22T14:01:17.406" v="1415" actId="478"/>
          <ac:spMkLst>
            <pc:docMk/>
            <pc:sldMk cId="708577650" sldId="259"/>
            <ac:spMk id="2" creationId="{58C6CE22-FD4E-4B7D-A22E-6172D4A97E04}"/>
          </ac:spMkLst>
        </pc:spChg>
        <pc:spChg chg="del mod">
          <ac:chgData name="Yogeshwar Shukla" userId="51898254487d624d" providerId="LiveId" clId="{95AE016B-920E-40C8-8DC0-D7D244C99FAB}" dt="2020-07-22T14:01:19.258" v="1417" actId="478"/>
          <ac:spMkLst>
            <pc:docMk/>
            <pc:sldMk cId="708577650" sldId="259"/>
            <ac:spMk id="3" creationId="{04721A7C-EA23-47C6-9474-CFE36C2709A7}"/>
          </ac:spMkLst>
        </pc:spChg>
        <pc:spChg chg="add mod">
          <ac:chgData name="Yogeshwar Shukla" userId="51898254487d624d" providerId="LiveId" clId="{95AE016B-920E-40C8-8DC0-D7D244C99FAB}" dt="2020-07-22T13:21:58.557" v="991"/>
          <ac:spMkLst>
            <pc:docMk/>
            <pc:sldMk cId="708577650" sldId="259"/>
            <ac:spMk id="4" creationId="{90234093-9934-4ED6-A1F3-453A4D5DA22B}"/>
          </ac:spMkLst>
        </pc:spChg>
        <pc:spChg chg="add mod">
          <ac:chgData name="Yogeshwar Shukla" userId="51898254487d624d" providerId="LiveId" clId="{95AE016B-920E-40C8-8DC0-D7D244C99FAB}" dt="2020-07-22T14:03:14.566" v="1440" actId="20577"/>
          <ac:spMkLst>
            <pc:docMk/>
            <pc:sldMk cId="708577650" sldId="259"/>
            <ac:spMk id="7" creationId="{F541215A-4ABE-46D2-9A25-3F49EAFAA41F}"/>
          </ac:spMkLst>
        </pc:spChg>
        <pc:picChg chg="add mod ord">
          <ac:chgData name="Yogeshwar Shukla" userId="51898254487d624d" providerId="LiveId" clId="{95AE016B-920E-40C8-8DC0-D7D244C99FAB}" dt="2020-07-22T14:03:49.650" v="1454" actId="1038"/>
          <ac:picMkLst>
            <pc:docMk/>
            <pc:sldMk cId="708577650" sldId="259"/>
            <ac:picMk id="6" creationId="{4B4B2749-B563-4132-8461-C01637D4A519}"/>
          </ac:picMkLst>
        </pc:picChg>
      </pc:sldChg>
      <pc:sldChg chg="addSp delSp modSp add mod">
        <pc:chgData name="Yogeshwar Shukla" userId="51898254487d624d" providerId="LiveId" clId="{95AE016B-920E-40C8-8DC0-D7D244C99FAB}" dt="2020-07-22T13:51:05.618" v="1340" actId="255"/>
        <pc:sldMkLst>
          <pc:docMk/>
          <pc:sldMk cId="1061096126" sldId="260"/>
        </pc:sldMkLst>
        <pc:spChg chg="del">
          <ac:chgData name="Yogeshwar Shukla" userId="51898254487d624d" providerId="LiveId" clId="{95AE016B-920E-40C8-8DC0-D7D244C99FAB}" dt="2020-07-22T13:23:39.681" v="995" actId="478"/>
          <ac:spMkLst>
            <pc:docMk/>
            <pc:sldMk cId="1061096126" sldId="260"/>
            <ac:spMk id="2" creationId="{8519A991-B7AA-4EF5-BED4-4371183A98CD}"/>
          </ac:spMkLst>
        </pc:spChg>
        <pc:spChg chg="add del mod">
          <ac:chgData name="Yogeshwar Shukla" userId="51898254487d624d" providerId="LiveId" clId="{95AE016B-920E-40C8-8DC0-D7D244C99FAB}" dt="2020-07-22T13:23:41.409" v="996" actId="478"/>
          <ac:spMkLst>
            <pc:docMk/>
            <pc:sldMk cId="1061096126" sldId="260"/>
            <ac:spMk id="4" creationId="{B5AB6ACF-358A-4903-9EE1-BEFA43F65C03}"/>
          </ac:spMkLst>
        </pc:spChg>
        <pc:spChg chg="del mod">
          <ac:chgData name="Yogeshwar Shukla" userId="51898254487d624d" providerId="LiveId" clId="{95AE016B-920E-40C8-8DC0-D7D244C99FAB}" dt="2020-07-22T13:23:35.258" v="994" actId="478"/>
          <ac:spMkLst>
            <pc:docMk/>
            <pc:sldMk cId="1061096126" sldId="260"/>
            <ac:spMk id="6" creationId="{789CE4ED-AFC1-48E2-A648-88768A5464F6}"/>
          </ac:spMkLst>
        </pc:spChg>
        <pc:spChg chg="add del mod">
          <ac:chgData name="Yogeshwar Shukla" userId="51898254487d624d" providerId="LiveId" clId="{95AE016B-920E-40C8-8DC0-D7D244C99FAB}" dt="2020-07-22T13:23:42.288" v="997" actId="478"/>
          <ac:spMkLst>
            <pc:docMk/>
            <pc:sldMk cId="1061096126" sldId="260"/>
            <ac:spMk id="7" creationId="{EC9A7D2B-20FD-4947-B46F-F1FADC7842C0}"/>
          </ac:spMkLst>
        </pc:spChg>
        <pc:spChg chg="add del mod">
          <ac:chgData name="Yogeshwar Shukla" userId="51898254487d624d" providerId="LiveId" clId="{95AE016B-920E-40C8-8DC0-D7D244C99FAB}" dt="2020-07-22T13:49:42.931" v="1310" actId="478"/>
          <ac:spMkLst>
            <pc:docMk/>
            <pc:sldMk cId="1061096126" sldId="260"/>
            <ac:spMk id="11" creationId="{37B44FEA-975D-41F4-9F60-9508044241BE}"/>
          </ac:spMkLst>
        </pc:spChg>
        <pc:spChg chg="add del mod">
          <ac:chgData name="Yogeshwar Shukla" userId="51898254487d624d" providerId="LiveId" clId="{95AE016B-920E-40C8-8DC0-D7D244C99FAB}" dt="2020-07-22T13:49:45.515" v="1311" actId="478"/>
          <ac:spMkLst>
            <pc:docMk/>
            <pc:sldMk cId="1061096126" sldId="260"/>
            <ac:spMk id="12" creationId="{366C520A-E26F-442C-9B80-C4CD03BF0590}"/>
          </ac:spMkLst>
        </pc:spChg>
        <pc:spChg chg="add del">
          <ac:chgData name="Yogeshwar Shukla" userId="51898254487d624d" providerId="LiveId" clId="{95AE016B-920E-40C8-8DC0-D7D244C99FAB}" dt="2020-07-22T13:50:11.092" v="1314" actId="22"/>
          <ac:spMkLst>
            <pc:docMk/>
            <pc:sldMk cId="1061096126" sldId="260"/>
            <ac:spMk id="14" creationId="{0CE80421-EDF7-4D7B-A2E2-764C1C86FC57}"/>
          </ac:spMkLst>
        </pc:spChg>
        <pc:spChg chg="add mod">
          <ac:chgData name="Yogeshwar Shukla" userId="51898254487d624d" providerId="LiveId" clId="{95AE016B-920E-40C8-8DC0-D7D244C99FAB}" dt="2020-07-22T13:51:05.618" v="1340" actId="255"/>
          <ac:spMkLst>
            <pc:docMk/>
            <pc:sldMk cId="1061096126" sldId="260"/>
            <ac:spMk id="15" creationId="{0D2ACCE1-38EC-4525-9367-A37E4E5467A0}"/>
          </ac:spMkLst>
        </pc:spChg>
        <pc:picChg chg="mod ord modCrop">
          <ac:chgData name="Yogeshwar Shukla" userId="51898254487d624d" providerId="LiveId" clId="{95AE016B-920E-40C8-8DC0-D7D244C99FAB}" dt="2020-07-22T13:50:23.133" v="1316" actId="166"/>
          <ac:picMkLst>
            <pc:docMk/>
            <pc:sldMk cId="1061096126" sldId="260"/>
            <ac:picMk id="9" creationId="{79A551AA-F20A-4CE8-8F85-F85598A0023A}"/>
          </ac:picMkLst>
        </pc:picChg>
      </pc:sldChg>
      <pc:sldChg chg="addSp delSp modSp add del mod">
        <pc:chgData name="Yogeshwar Shukla" userId="51898254487d624d" providerId="LiveId" clId="{95AE016B-920E-40C8-8DC0-D7D244C99FAB}" dt="2020-07-22T14:00:48.137" v="1414" actId="2696"/>
        <pc:sldMkLst>
          <pc:docMk/>
          <pc:sldMk cId="81728494" sldId="261"/>
        </pc:sldMkLst>
        <pc:spChg chg="add del mod">
          <ac:chgData name="Yogeshwar Shukla" userId="51898254487d624d" providerId="LiveId" clId="{95AE016B-920E-40C8-8DC0-D7D244C99FAB}" dt="2020-07-22T13:55:42.376" v="1388" actId="478"/>
          <ac:spMkLst>
            <pc:docMk/>
            <pc:sldMk cId="81728494" sldId="261"/>
            <ac:spMk id="3" creationId="{43DC23F1-6D29-4A4A-9773-CEC0642EC26D}"/>
          </ac:spMkLst>
        </pc:spChg>
        <pc:spChg chg="mod">
          <ac:chgData name="Yogeshwar Shukla" userId="51898254487d624d" providerId="LiveId" clId="{95AE016B-920E-40C8-8DC0-D7D244C99FAB}" dt="2020-07-22T13:55:59.688" v="1413" actId="20577"/>
          <ac:spMkLst>
            <pc:docMk/>
            <pc:sldMk cId="81728494" sldId="261"/>
            <ac:spMk id="15" creationId="{0D2ACCE1-38EC-4525-9367-A37E4E5467A0}"/>
          </ac:spMkLst>
        </pc:spChg>
        <pc:picChg chg="del">
          <ac:chgData name="Yogeshwar Shukla" userId="51898254487d624d" providerId="LiveId" clId="{95AE016B-920E-40C8-8DC0-D7D244C99FAB}" dt="2020-07-22T13:55:38.060" v="1387" actId="478"/>
          <ac:picMkLst>
            <pc:docMk/>
            <pc:sldMk cId="81728494" sldId="261"/>
            <ac:picMk id="9" creationId="{79A551AA-F20A-4CE8-8F85-F85598A0023A}"/>
          </ac:picMkLst>
        </pc:picChg>
      </pc:sldChg>
      <pc:sldChg chg="addSp delSp modSp add mod">
        <pc:chgData name="Yogeshwar Shukla" userId="51898254487d624d" providerId="LiveId" clId="{95AE016B-920E-40C8-8DC0-D7D244C99FAB}" dt="2020-07-22T18:46:31.967" v="1810" actId="20577"/>
        <pc:sldMkLst>
          <pc:docMk/>
          <pc:sldMk cId="4177733368" sldId="261"/>
        </pc:sldMkLst>
        <pc:spChg chg="add mod">
          <ac:chgData name="Yogeshwar Shukla" userId="51898254487d624d" providerId="LiveId" clId="{95AE016B-920E-40C8-8DC0-D7D244C99FAB}" dt="2020-07-22T14:08:50.999" v="1636" actId="14100"/>
          <ac:spMkLst>
            <pc:docMk/>
            <pc:sldMk cId="4177733368" sldId="261"/>
            <ac:spMk id="5" creationId="{1D847717-1824-42B9-A56C-D77BFF60CBD4}"/>
          </ac:spMkLst>
        </pc:spChg>
        <pc:spChg chg="mod">
          <ac:chgData name="Yogeshwar Shukla" userId="51898254487d624d" providerId="LiveId" clId="{95AE016B-920E-40C8-8DC0-D7D244C99FAB}" dt="2020-07-22T14:05:05.579" v="1481" actId="20577"/>
          <ac:spMkLst>
            <pc:docMk/>
            <pc:sldMk cId="4177733368" sldId="261"/>
            <ac:spMk id="7" creationId="{F541215A-4ABE-46D2-9A25-3F49EAFAA41F}"/>
          </ac:spMkLst>
        </pc:spChg>
        <pc:spChg chg="add del mod">
          <ac:chgData name="Yogeshwar Shukla" userId="51898254487d624d" providerId="LiveId" clId="{95AE016B-920E-40C8-8DC0-D7D244C99FAB}" dt="2020-07-22T14:05:49.478" v="1495" actId="478"/>
          <ac:spMkLst>
            <pc:docMk/>
            <pc:sldMk cId="4177733368" sldId="261"/>
            <ac:spMk id="8" creationId="{2F255ADA-D992-4CB3-8A09-86F3CDB444D2}"/>
          </ac:spMkLst>
        </pc:spChg>
        <pc:spChg chg="add mod">
          <ac:chgData name="Yogeshwar Shukla" userId="51898254487d624d" providerId="LiveId" clId="{95AE016B-920E-40C8-8DC0-D7D244C99FAB}" dt="2020-07-22T14:08:50.999" v="1636" actId="14100"/>
          <ac:spMkLst>
            <pc:docMk/>
            <pc:sldMk cId="4177733368" sldId="261"/>
            <ac:spMk id="9" creationId="{7013D9CF-787E-44F8-877D-B2B8C6C245E1}"/>
          </ac:spMkLst>
        </pc:spChg>
        <pc:spChg chg="add mod">
          <ac:chgData name="Yogeshwar Shukla" userId="51898254487d624d" providerId="LiveId" clId="{95AE016B-920E-40C8-8DC0-D7D244C99FAB}" dt="2020-07-22T14:08:50.999" v="1636" actId="14100"/>
          <ac:spMkLst>
            <pc:docMk/>
            <pc:sldMk cId="4177733368" sldId="261"/>
            <ac:spMk id="10" creationId="{83389A5C-9B7B-4062-961A-C7AE374D1000}"/>
          </ac:spMkLst>
        </pc:spChg>
        <pc:spChg chg="add mod">
          <ac:chgData name="Yogeshwar Shukla" userId="51898254487d624d" providerId="LiveId" clId="{95AE016B-920E-40C8-8DC0-D7D244C99FAB}" dt="2020-07-22T14:08:50.999" v="1636" actId="14100"/>
          <ac:spMkLst>
            <pc:docMk/>
            <pc:sldMk cId="4177733368" sldId="261"/>
            <ac:spMk id="11" creationId="{29ADBAA1-14CF-4F90-B99D-E41B80B3401D}"/>
          </ac:spMkLst>
        </pc:spChg>
        <pc:spChg chg="add mod">
          <ac:chgData name="Yogeshwar Shukla" userId="51898254487d624d" providerId="LiveId" clId="{95AE016B-920E-40C8-8DC0-D7D244C99FAB}" dt="2020-07-22T14:08:50.999" v="1636" actId="14100"/>
          <ac:spMkLst>
            <pc:docMk/>
            <pc:sldMk cId="4177733368" sldId="261"/>
            <ac:spMk id="12" creationId="{33A01399-E8EA-450A-9982-3C12D7FC6DB5}"/>
          </ac:spMkLst>
        </pc:spChg>
        <pc:spChg chg="add mod">
          <ac:chgData name="Yogeshwar Shukla" userId="51898254487d624d" providerId="LiveId" clId="{95AE016B-920E-40C8-8DC0-D7D244C99FAB}" dt="2020-07-22T14:09:42.656" v="1669" actId="20577"/>
          <ac:spMkLst>
            <pc:docMk/>
            <pc:sldMk cId="4177733368" sldId="261"/>
            <ac:spMk id="13" creationId="{18391800-DEA7-4003-AE63-CEDFDF719BB1}"/>
          </ac:spMkLst>
        </pc:spChg>
        <pc:spChg chg="add mod">
          <ac:chgData name="Yogeshwar Shukla" userId="51898254487d624d" providerId="LiveId" clId="{95AE016B-920E-40C8-8DC0-D7D244C99FAB}" dt="2020-07-22T14:11:26.630" v="1789" actId="20577"/>
          <ac:spMkLst>
            <pc:docMk/>
            <pc:sldMk cId="4177733368" sldId="261"/>
            <ac:spMk id="14" creationId="{78840663-EE5A-415A-BEB0-434B2B80CA41}"/>
          </ac:spMkLst>
        </pc:spChg>
        <pc:spChg chg="add mod">
          <ac:chgData name="Yogeshwar Shukla" userId="51898254487d624d" providerId="LiveId" clId="{95AE016B-920E-40C8-8DC0-D7D244C99FAB}" dt="2020-07-22T18:46:31.967" v="1810" actId="20577"/>
          <ac:spMkLst>
            <pc:docMk/>
            <pc:sldMk cId="4177733368" sldId="261"/>
            <ac:spMk id="15" creationId="{3E7C185D-F150-444F-A88C-6C5FFB75D67A}"/>
          </ac:spMkLst>
        </pc:spChg>
        <pc:picChg chg="del">
          <ac:chgData name="Yogeshwar Shukla" userId="51898254487d624d" providerId="LiveId" clId="{95AE016B-920E-40C8-8DC0-D7D244C99FAB}" dt="2020-07-22T14:04:44.963" v="1456" actId="478"/>
          <ac:picMkLst>
            <pc:docMk/>
            <pc:sldMk cId="4177733368" sldId="261"/>
            <ac:picMk id="6" creationId="{4B4B2749-B563-4132-8461-C01637D4A519}"/>
          </ac:picMkLst>
        </pc:picChg>
      </pc:sldChg>
      <pc:sldChg chg="new del">
        <pc:chgData name="Yogeshwar Shukla" userId="51898254487d624d" providerId="LiveId" clId="{95AE016B-920E-40C8-8DC0-D7D244C99FAB}" dt="2020-07-22T14:21:05.274" v="1798" actId="680"/>
        <pc:sldMkLst>
          <pc:docMk/>
          <pc:sldMk cId="238393584" sldId="262"/>
        </pc:sldMkLst>
      </pc:sldChg>
      <pc:sldChg chg="new del">
        <pc:chgData name="Yogeshwar Shukla" userId="51898254487d624d" providerId="LiveId" clId="{95AE016B-920E-40C8-8DC0-D7D244C99FAB}" dt="2020-07-22T14:21:30.744" v="1800" actId="680"/>
        <pc:sldMkLst>
          <pc:docMk/>
          <pc:sldMk cId="2736200840" sldId="262"/>
        </pc:sldMkLst>
      </pc:sldChg>
      <pc:sldChg chg="new">
        <pc:chgData name="Yogeshwar Shukla" userId="51898254487d624d" providerId="LiveId" clId="{95AE016B-920E-40C8-8DC0-D7D244C99FAB}" dt="2020-07-22T16:38:32.272" v="1801" actId="680"/>
        <pc:sldMkLst>
          <pc:docMk/>
          <pc:sldMk cId="4222429138" sldId="262"/>
        </pc:sldMkLst>
      </pc:sldChg>
      <pc:sldChg chg="delSp new mod">
        <pc:chgData name="Yogeshwar Shukla" userId="51898254487d624d" providerId="LiveId" clId="{95AE016B-920E-40C8-8DC0-D7D244C99FAB}" dt="2020-07-22T18:46:22.660" v="1804" actId="478"/>
        <pc:sldMkLst>
          <pc:docMk/>
          <pc:sldMk cId="601646810" sldId="263"/>
        </pc:sldMkLst>
        <pc:spChg chg="del">
          <ac:chgData name="Yogeshwar Shukla" userId="51898254487d624d" providerId="LiveId" clId="{95AE016B-920E-40C8-8DC0-D7D244C99FAB}" dt="2020-07-22T18:46:20.821" v="1803" actId="478"/>
          <ac:spMkLst>
            <pc:docMk/>
            <pc:sldMk cId="601646810" sldId="263"/>
            <ac:spMk id="2" creationId="{31EB2D98-B61E-48E7-A313-D9EEC08F2F2A}"/>
          </ac:spMkLst>
        </pc:spChg>
        <pc:spChg chg="del">
          <ac:chgData name="Yogeshwar Shukla" userId="51898254487d624d" providerId="LiveId" clId="{95AE016B-920E-40C8-8DC0-D7D244C99FAB}" dt="2020-07-22T18:46:22.660" v="1804" actId="478"/>
          <ac:spMkLst>
            <pc:docMk/>
            <pc:sldMk cId="601646810" sldId="263"/>
            <ac:spMk id="3" creationId="{858EE223-197D-4C63-9E35-1E1F71796E35}"/>
          </ac:spMkLst>
        </pc:spChg>
      </pc:sldChg>
      <pc:sldChg chg="addSp delSp modSp add mod">
        <pc:chgData name="Yogeshwar Shukla" userId="51898254487d624d" providerId="LiveId" clId="{95AE016B-920E-40C8-8DC0-D7D244C99FAB}" dt="2020-07-24T17:41:19.312" v="2885" actId="1036"/>
        <pc:sldMkLst>
          <pc:docMk/>
          <pc:sldMk cId="3085691645" sldId="264"/>
        </pc:sldMkLst>
        <pc:spChg chg="del mod">
          <ac:chgData name="Yogeshwar Shukla" userId="51898254487d624d" providerId="LiveId" clId="{95AE016B-920E-40C8-8DC0-D7D244C99FAB}" dt="2020-07-24T17:40:34.726" v="2824" actId="478"/>
          <ac:spMkLst>
            <pc:docMk/>
            <pc:sldMk cId="3085691645" sldId="264"/>
            <ac:spMk id="5" creationId="{1D847717-1824-42B9-A56C-D77BFF60CBD4}"/>
          </ac:spMkLst>
        </pc:spChg>
        <pc:spChg chg="mod">
          <ac:chgData name="Yogeshwar Shukla" userId="51898254487d624d" providerId="LiveId" clId="{95AE016B-920E-40C8-8DC0-D7D244C99FAB}" dt="2020-07-22T19:21:41.224" v="2791" actId="20577"/>
          <ac:spMkLst>
            <pc:docMk/>
            <pc:sldMk cId="3085691645" sldId="264"/>
            <ac:spMk id="7" creationId="{F541215A-4ABE-46D2-9A25-3F49EAFAA41F}"/>
          </ac:spMkLst>
        </pc:spChg>
        <pc:spChg chg="del">
          <ac:chgData name="Yogeshwar Shukla" userId="51898254487d624d" providerId="LiveId" clId="{95AE016B-920E-40C8-8DC0-D7D244C99FAB}" dt="2020-07-22T18:47:32.407" v="1836" actId="478"/>
          <ac:spMkLst>
            <pc:docMk/>
            <pc:sldMk cId="3085691645" sldId="264"/>
            <ac:spMk id="9" creationId="{7013D9CF-787E-44F8-877D-B2B8C6C245E1}"/>
          </ac:spMkLst>
        </pc:spChg>
        <pc:spChg chg="mod">
          <ac:chgData name="Yogeshwar Shukla" userId="51898254487d624d" providerId="LiveId" clId="{95AE016B-920E-40C8-8DC0-D7D244C99FAB}" dt="2020-07-24T17:41:08.538" v="2856" actId="1035"/>
          <ac:spMkLst>
            <pc:docMk/>
            <pc:sldMk cId="3085691645" sldId="264"/>
            <ac:spMk id="10" creationId="{83389A5C-9B7B-4062-961A-C7AE374D1000}"/>
          </ac:spMkLst>
        </pc:spChg>
        <pc:spChg chg="del">
          <ac:chgData name="Yogeshwar Shukla" userId="51898254487d624d" providerId="LiveId" clId="{95AE016B-920E-40C8-8DC0-D7D244C99FAB}" dt="2020-07-22T18:47:30.359" v="1835" actId="478"/>
          <ac:spMkLst>
            <pc:docMk/>
            <pc:sldMk cId="3085691645" sldId="264"/>
            <ac:spMk id="11" creationId="{29ADBAA1-14CF-4F90-B99D-E41B80B3401D}"/>
          </ac:spMkLst>
        </pc:spChg>
        <pc:spChg chg="del mod">
          <ac:chgData name="Yogeshwar Shukla" userId="51898254487d624d" providerId="LiveId" clId="{95AE016B-920E-40C8-8DC0-D7D244C99FAB}" dt="2020-07-22T18:47:28.410" v="1834" actId="478"/>
          <ac:spMkLst>
            <pc:docMk/>
            <pc:sldMk cId="3085691645" sldId="264"/>
            <ac:spMk id="12" creationId="{33A01399-E8EA-450A-9982-3C12D7FC6DB5}"/>
          </ac:spMkLst>
        </pc:spChg>
        <pc:spChg chg="mod">
          <ac:chgData name="Yogeshwar Shukla" userId="51898254487d624d" providerId="LiveId" clId="{95AE016B-920E-40C8-8DC0-D7D244C99FAB}" dt="2020-07-24T17:41:19.312" v="2885" actId="1036"/>
          <ac:spMkLst>
            <pc:docMk/>
            <pc:sldMk cId="3085691645" sldId="264"/>
            <ac:spMk id="13" creationId="{18391800-DEA7-4003-AE63-CEDFDF719BB1}"/>
          </ac:spMkLst>
        </pc:spChg>
        <pc:spChg chg="del mod">
          <ac:chgData name="Yogeshwar Shukla" userId="51898254487d624d" providerId="LiveId" clId="{95AE016B-920E-40C8-8DC0-D7D244C99FAB}" dt="2020-07-22T18:47:24.119" v="1831" actId="478"/>
          <ac:spMkLst>
            <pc:docMk/>
            <pc:sldMk cId="3085691645" sldId="264"/>
            <ac:spMk id="14" creationId="{78840663-EE5A-415A-BEB0-434B2B80CA41}"/>
          </ac:spMkLst>
        </pc:spChg>
        <pc:spChg chg="del">
          <ac:chgData name="Yogeshwar Shukla" userId="51898254487d624d" providerId="LiveId" clId="{95AE016B-920E-40C8-8DC0-D7D244C99FAB}" dt="2020-07-22T18:47:26.010" v="1832" actId="478"/>
          <ac:spMkLst>
            <pc:docMk/>
            <pc:sldMk cId="3085691645" sldId="264"/>
            <ac:spMk id="15" creationId="{3E7C185D-F150-444F-A88C-6C5FFB75D67A}"/>
          </ac:spMkLst>
        </pc:spChg>
        <pc:spChg chg="add del mod">
          <ac:chgData name="Yogeshwar Shukla" userId="51898254487d624d" providerId="LiveId" clId="{95AE016B-920E-40C8-8DC0-D7D244C99FAB}" dt="2020-07-24T17:40:36.321" v="2825" actId="478"/>
          <ac:spMkLst>
            <pc:docMk/>
            <pc:sldMk cId="3085691645" sldId="264"/>
            <ac:spMk id="16" creationId="{3D0D41E7-334A-4BCD-87AF-6DFB5D7BB0F2}"/>
          </ac:spMkLst>
        </pc:spChg>
        <pc:spChg chg="add mod">
          <ac:chgData name="Yogeshwar Shukla" userId="51898254487d624d" providerId="LiveId" clId="{95AE016B-920E-40C8-8DC0-D7D244C99FAB}" dt="2020-07-24T17:41:08.538" v="2856" actId="1035"/>
          <ac:spMkLst>
            <pc:docMk/>
            <pc:sldMk cId="3085691645" sldId="264"/>
            <ac:spMk id="17" creationId="{1A5C1EDB-3DFF-4595-860A-DE4B66BFBD58}"/>
          </ac:spMkLst>
        </pc:spChg>
        <pc:spChg chg="add mod">
          <ac:chgData name="Yogeshwar Shukla" userId="51898254487d624d" providerId="LiveId" clId="{95AE016B-920E-40C8-8DC0-D7D244C99FAB}" dt="2020-07-24T17:41:19.312" v="2885" actId="1036"/>
          <ac:spMkLst>
            <pc:docMk/>
            <pc:sldMk cId="3085691645" sldId="264"/>
            <ac:spMk id="18" creationId="{5E7B2C12-85A9-4CB8-A32C-C59FCD65C655}"/>
          </ac:spMkLst>
        </pc:spChg>
        <pc:spChg chg="add mod">
          <ac:chgData name="Yogeshwar Shukla" userId="51898254487d624d" providerId="LiveId" clId="{95AE016B-920E-40C8-8DC0-D7D244C99FAB}" dt="2020-07-24T17:41:19.312" v="2885" actId="1036"/>
          <ac:spMkLst>
            <pc:docMk/>
            <pc:sldMk cId="3085691645" sldId="264"/>
            <ac:spMk id="19" creationId="{51115044-AA8A-4CEC-88AE-3569458989DE}"/>
          </ac:spMkLst>
        </pc:spChg>
        <pc:spChg chg="add del mod">
          <ac:chgData name="Yogeshwar Shukla" userId="51898254487d624d" providerId="LiveId" clId="{95AE016B-920E-40C8-8DC0-D7D244C99FAB}" dt="2020-07-22T19:09:50.750" v="2535" actId="478"/>
          <ac:spMkLst>
            <pc:docMk/>
            <pc:sldMk cId="3085691645" sldId="264"/>
            <ac:spMk id="20" creationId="{3BB1A1CB-4500-44E3-A8BC-2DC00F52005A}"/>
          </ac:spMkLst>
        </pc:spChg>
        <pc:spChg chg="add del mod">
          <ac:chgData name="Yogeshwar Shukla" userId="51898254487d624d" providerId="LiveId" clId="{95AE016B-920E-40C8-8DC0-D7D244C99FAB}" dt="2020-07-22T19:12:48.260" v="2611" actId="478"/>
          <ac:spMkLst>
            <pc:docMk/>
            <pc:sldMk cId="3085691645" sldId="264"/>
            <ac:spMk id="21" creationId="{ED2B8D20-D82C-44D3-9377-31F01C78E092}"/>
          </ac:spMkLst>
        </pc:spChg>
      </pc:sldChg>
      <pc:sldChg chg="addSp delSp modSp add mod">
        <pc:chgData name="Yogeshwar Shukla" userId="51898254487d624d" providerId="LiveId" clId="{95AE016B-920E-40C8-8DC0-D7D244C99FAB}" dt="2020-07-22T19:21:59.989" v="2821" actId="20577"/>
        <pc:sldMkLst>
          <pc:docMk/>
          <pc:sldMk cId="557217803" sldId="265"/>
        </pc:sldMkLst>
        <pc:spChg chg="add del mod">
          <ac:chgData name="Yogeshwar Shukla" userId="51898254487d624d" providerId="LiveId" clId="{95AE016B-920E-40C8-8DC0-D7D244C99FAB}" dt="2020-07-22T18:56:48.500" v="2173" actId="478"/>
          <ac:spMkLst>
            <pc:docMk/>
            <pc:sldMk cId="557217803" sldId="265"/>
            <ac:spMk id="3" creationId="{541C338E-5930-49B4-85D0-10DEF6381AB4}"/>
          </ac:spMkLst>
        </pc:spChg>
        <pc:spChg chg="mod">
          <ac:chgData name="Yogeshwar Shukla" userId="51898254487d624d" providerId="LiveId" clId="{95AE016B-920E-40C8-8DC0-D7D244C99FAB}" dt="2020-07-22T19:13:46.450" v="2644" actId="1036"/>
          <ac:spMkLst>
            <pc:docMk/>
            <pc:sldMk cId="557217803" sldId="265"/>
            <ac:spMk id="5" creationId="{1D847717-1824-42B9-A56C-D77BFF60CBD4}"/>
          </ac:spMkLst>
        </pc:spChg>
        <pc:spChg chg="add del mod">
          <ac:chgData name="Yogeshwar Shukla" userId="51898254487d624d" providerId="LiveId" clId="{95AE016B-920E-40C8-8DC0-D7D244C99FAB}" dt="2020-07-22T19:21:59.989" v="2821" actId="20577"/>
          <ac:spMkLst>
            <pc:docMk/>
            <pc:sldMk cId="557217803" sldId="265"/>
            <ac:spMk id="7" creationId="{F541215A-4ABE-46D2-9A25-3F49EAFAA41F}"/>
          </ac:spMkLst>
        </pc:spChg>
        <pc:spChg chg="del mod">
          <ac:chgData name="Yogeshwar Shukla" userId="51898254487d624d" providerId="LiveId" clId="{95AE016B-920E-40C8-8DC0-D7D244C99FAB}" dt="2020-07-22T19:00:30.427" v="2201" actId="478"/>
          <ac:spMkLst>
            <pc:docMk/>
            <pc:sldMk cId="557217803" sldId="265"/>
            <ac:spMk id="10" creationId="{83389A5C-9B7B-4062-961A-C7AE374D1000}"/>
          </ac:spMkLst>
        </pc:spChg>
        <pc:spChg chg="del mod">
          <ac:chgData name="Yogeshwar Shukla" userId="51898254487d624d" providerId="LiveId" clId="{95AE016B-920E-40C8-8DC0-D7D244C99FAB}" dt="2020-07-22T18:59:06.994" v="2178" actId="478"/>
          <ac:spMkLst>
            <pc:docMk/>
            <pc:sldMk cId="557217803" sldId="265"/>
            <ac:spMk id="13" creationId="{18391800-DEA7-4003-AE63-CEDFDF719BB1}"/>
          </ac:spMkLst>
        </pc:spChg>
        <pc:spChg chg="add mod">
          <ac:chgData name="Yogeshwar Shukla" userId="51898254487d624d" providerId="LiveId" clId="{95AE016B-920E-40C8-8DC0-D7D244C99FAB}" dt="2020-07-22T19:13:48.989" v="2647" actId="1036"/>
          <ac:spMkLst>
            <pc:docMk/>
            <pc:sldMk cId="557217803" sldId="265"/>
            <ac:spMk id="14" creationId="{47873A21-6986-409A-BF9C-3783FAEF8C0E}"/>
          </ac:spMkLst>
        </pc:spChg>
        <pc:spChg chg="add mod">
          <ac:chgData name="Yogeshwar Shukla" userId="51898254487d624d" providerId="LiveId" clId="{95AE016B-920E-40C8-8DC0-D7D244C99FAB}" dt="2020-07-22T19:13:37.635" v="2639" actId="1036"/>
          <ac:spMkLst>
            <pc:docMk/>
            <pc:sldMk cId="557217803" sldId="265"/>
            <ac:spMk id="15" creationId="{272D7B53-0B2C-4FD1-8562-A0AC80670914}"/>
          </ac:spMkLst>
        </pc:spChg>
        <pc:spChg chg="mod">
          <ac:chgData name="Yogeshwar Shukla" userId="51898254487d624d" providerId="LiveId" clId="{95AE016B-920E-40C8-8DC0-D7D244C99FAB}" dt="2020-07-22T19:15:59.546" v="2650" actId="20577"/>
          <ac:spMkLst>
            <pc:docMk/>
            <pc:sldMk cId="557217803" sldId="265"/>
            <ac:spMk id="16" creationId="{3D0D41E7-334A-4BCD-87AF-6DFB5D7BB0F2}"/>
          </ac:spMkLst>
        </pc:spChg>
        <pc:spChg chg="del">
          <ac:chgData name="Yogeshwar Shukla" userId="51898254487d624d" providerId="LiveId" clId="{95AE016B-920E-40C8-8DC0-D7D244C99FAB}" dt="2020-07-22T18:59:01.734" v="2176" actId="478"/>
          <ac:spMkLst>
            <pc:docMk/>
            <pc:sldMk cId="557217803" sldId="265"/>
            <ac:spMk id="17" creationId="{1A5C1EDB-3DFF-4595-860A-DE4B66BFBD58}"/>
          </ac:spMkLst>
        </pc:spChg>
        <pc:spChg chg="del mod">
          <ac:chgData name="Yogeshwar Shukla" userId="51898254487d624d" providerId="LiveId" clId="{95AE016B-920E-40C8-8DC0-D7D244C99FAB}" dt="2020-07-22T19:05:44.845" v="2312" actId="478"/>
          <ac:spMkLst>
            <pc:docMk/>
            <pc:sldMk cId="557217803" sldId="265"/>
            <ac:spMk id="18" creationId="{5E7B2C12-85A9-4CB8-A32C-C59FCD65C655}"/>
          </ac:spMkLst>
        </pc:spChg>
        <pc:spChg chg="del mod">
          <ac:chgData name="Yogeshwar Shukla" userId="51898254487d624d" providerId="LiveId" clId="{95AE016B-920E-40C8-8DC0-D7D244C99FAB}" dt="2020-07-22T19:05:47.450" v="2313" actId="478"/>
          <ac:spMkLst>
            <pc:docMk/>
            <pc:sldMk cId="557217803" sldId="265"/>
            <ac:spMk id="19" creationId="{51115044-AA8A-4CEC-88AE-3569458989DE}"/>
          </ac:spMkLst>
        </pc:spChg>
        <pc:spChg chg="add del mod">
          <ac:chgData name="Yogeshwar Shukla" userId="51898254487d624d" providerId="LiveId" clId="{95AE016B-920E-40C8-8DC0-D7D244C99FAB}" dt="2020-07-22T19:02:31.698" v="2274"/>
          <ac:spMkLst>
            <pc:docMk/>
            <pc:sldMk cId="557217803" sldId="265"/>
            <ac:spMk id="20" creationId="{7044447F-B084-4904-8B34-C1101A421CB9}"/>
          </ac:spMkLst>
        </pc:spChg>
        <pc:spChg chg="add mod">
          <ac:chgData name="Yogeshwar Shukla" userId="51898254487d624d" providerId="LiveId" clId="{95AE016B-920E-40C8-8DC0-D7D244C99FAB}" dt="2020-07-22T19:17:51.373" v="2682" actId="1036"/>
          <ac:spMkLst>
            <pc:docMk/>
            <pc:sldMk cId="557217803" sldId="265"/>
            <ac:spMk id="21" creationId="{8FC1E199-B851-4F14-9C5C-0DCD25225D00}"/>
          </ac:spMkLst>
        </pc:spChg>
        <pc:spChg chg="add del mod">
          <ac:chgData name="Yogeshwar Shukla" userId="51898254487d624d" providerId="LiveId" clId="{95AE016B-920E-40C8-8DC0-D7D244C99FAB}" dt="2020-07-22T19:19:18.583" v="2684" actId="478"/>
          <ac:spMkLst>
            <pc:docMk/>
            <pc:sldMk cId="557217803" sldId="265"/>
            <ac:spMk id="26" creationId="{A99D03EE-F6E9-43F5-A4CA-B81A9EB8B8C0}"/>
          </ac:spMkLst>
        </pc:spChg>
        <pc:graphicFrameChg chg="add del mod">
          <ac:chgData name="Yogeshwar Shukla" userId="51898254487d624d" providerId="LiveId" clId="{95AE016B-920E-40C8-8DC0-D7D244C99FAB}" dt="2020-07-22T18:56:48.500" v="2173" actId="478"/>
          <ac:graphicFrameMkLst>
            <pc:docMk/>
            <pc:sldMk cId="557217803" sldId="265"/>
            <ac:graphicFrameMk id="2" creationId="{F5E2B44B-2BEA-4F25-BAC1-C96292986B61}"/>
          </ac:graphicFrameMkLst>
        </pc:graphicFrameChg>
        <pc:cxnChg chg="add mod">
          <ac:chgData name="Yogeshwar Shukla" userId="51898254487d624d" providerId="LiveId" clId="{95AE016B-920E-40C8-8DC0-D7D244C99FAB}" dt="2020-07-22T19:14:09.266" v="2649" actId="692"/>
          <ac:cxnSpMkLst>
            <pc:docMk/>
            <pc:sldMk cId="557217803" sldId="265"/>
            <ac:cxnSpMk id="8" creationId="{5065D2CB-C13A-4C37-B89F-17F9BDD33167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80B70E-E043-4C97-9AB9-5D35C0D353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Masterclass in 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BA4476-9426-4441-ADBC-10ED62BB38D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82044-4546-4371-B9FE-3D9D6E825F72}" type="datetimeFigureOut">
              <a:rPr lang="en-IN" smtClean="0"/>
              <a:t>02-04-2022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8C8C6-9D3B-41CA-B5C7-138AC7A03E7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D6B79-CA30-4C22-A88E-9617CB7697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476EE0-BABD-4A9B-9631-4118BFDC60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135195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Masterclass in C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8B005-7A6D-4121-8859-5983CDF712F5}" type="datetimeFigureOut">
              <a:rPr lang="en-IN" smtClean="0"/>
              <a:t>02-04-2022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A6C26-6E0A-45BE-940D-FF683B2AF3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025076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DB01D-C537-4335-9082-62A6257FA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8FF21B-DBA1-46F7-96CE-4AC21127D3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BC6C37-B525-460C-8889-295ECAF7A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33A33-4142-464E-96FD-7355FCE285F8}" type="datetime1">
              <a:rPr lang="en-IN" smtClean="0"/>
              <a:t>02-04-2022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AE10F-6972-45A6-909C-9231C5C46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507DE-1669-4296-A4B9-E8F706DC7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4793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26958-6257-4A83-8F97-323CBEE35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B8F77E-725B-4197-A303-8CF91DCBEC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2E84E-0A15-4E24-A33B-7232B341A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E51B-CD15-4AF1-8097-BC4717861B9D}" type="datetime1">
              <a:rPr lang="en-IN" smtClean="0"/>
              <a:t>02-04-2022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3D923-451C-4B9A-852C-32D220B8B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3A10-74F6-42BC-A161-54F81DC50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79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22F893-9A8B-472F-B61F-4102A61F5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C8E639-9DAE-4542-BA80-1E5A9792E4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8C183-C83D-46B3-B32C-0192BA7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78D1-4AD3-4E46-8C63-8C44F9870F7F}" type="datetime1">
              <a:rPr lang="en-IN" smtClean="0"/>
              <a:t>02-04-2022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D7C61-90DA-40A9-A1A5-0539D2472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7E563-D9C2-4770-A944-805AD6DF6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072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89176-4320-46C3-92D3-F2162ED96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3F423-1BAC-4541-8310-7B8A6CC55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92044-E185-45C5-A1C3-514989CD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B3DED-5893-405E-BEB1-C7C5F65361C9}" type="datetime1">
              <a:rPr lang="en-IN" smtClean="0"/>
              <a:t>02-04-2022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1B7F5-E137-4007-B305-8DEA9FC3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B57FA-8BBE-4BC3-84A2-4472E6C9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147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D0841-1B89-4756-A7C0-95AC1CBF3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B4A9B-0521-4331-84B0-B3304AD0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9D525-9CD7-4CFE-B6F8-0147FB674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C9E03-8301-499F-A6A6-43453810A0F7}" type="datetime1">
              <a:rPr lang="en-IN" smtClean="0"/>
              <a:t>02-04-2022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61961-75A2-43CC-82A3-A200582A9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47B22-B3F2-4B25-BF10-834171F98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2560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D0AB4-551A-4A60-982C-3C0B4B6C2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74B1C-464A-4BDC-861A-3723FA0433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FA5823-A4CD-40A1-A5B1-718ACCBF8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960BD7-4E98-4414-8B64-DA2E1497C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7EBC4-CD81-4B51-A8FF-AA79105D044A}" type="datetime1">
              <a:rPr lang="en-IN" smtClean="0"/>
              <a:t>02-04-2022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7920B-7B5A-48D8-9301-8BC8C6F37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8476FD-3798-42EA-95E9-3E64D49A8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0124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3941B-8BCB-432F-8D64-38C2DE9A7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6E710C-A652-4672-B60A-1447699D9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CAEBD2-1E9B-4ED1-B99F-DEFC2C43FC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7A6EE1-AAFA-4B99-8C1D-49C2BB2824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07DE84-8337-40D4-B4CE-5B65EE1DBB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478EEE-3E4A-4CE7-807B-ADA32DC9D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AC68E-2321-4377-B5C4-7EA775E26552}" type="datetime1">
              <a:rPr lang="en-IN" smtClean="0"/>
              <a:t>02-04-2022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B750F0-9F15-4617-BB89-B8CE740B7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ED6BFB-8FCD-42A0-90D4-8538C2ADA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115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4444D-A585-4808-BD4F-33B26F047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C2E11E-40C2-418E-912C-B19F6CFA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AD6BF-57C5-463D-B93E-7D4AE6D31E6B}" type="datetime1">
              <a:rPr lang="en-IN" smtClean="0"/>
              <a:t>02-04-2022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2400C7-2F73-4A3D-844C-0D5554E6A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4EE12-70FA-4248-9F9F-3F7F6ABA7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0673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F5F019-70E9-48B8-842B-1D9BBC0DF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6F6E-66CF-494E-B31B-B185B98E8EFB}" type="datetime1">
              <a:rPr lang="en-IN" smtClean="0"/>
              <a:t>02-04-2022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F04146-510A-4C01-9D9A-C7F055C4E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692D1A-2C8B-43A0-AC89-831B29E2E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85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60381-CEAD-4151-B7D9-67E586351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3A150-F97C-420B-AF9C-7EFA53039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BE0105-7CFA-4C52-BC03-5573BCFCD4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FFD46-2E99-4268-82EA-91BFEC49A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29AEF-B96D-4E36-8D8F-FE5836189AE6}" type="datetime1">
              <a:rPr lang="en-IN" smtClean="0"/>
              <a:t>02-04-2022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28D9A-60B7-42B3-8542-397C3A263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C5D01B-08CA-4E5C-98B5-5D77A1496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7788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AEF9C-B2F5-4744-BC66-064F19C72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10BF35-E061-42A8-9823-173B7A52C1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E71AD-2E8B-4959-A0A9-3DCBA4314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69BFA-08C1-4F8E-B1DF-AFB9AA1FA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BD14D-C178-487B-ADC1-0E18B777BF36}" type="datetime1">
              <a:rPr lang="en-IN" smtClean="0"/>
              <a:t>02-04-2022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AFAB88-1861-42BA-AB03-DA3B86F44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CoreCode Programming Academy LLP | Masterclass in 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8923A9-2DCC-457B-920B-7C020EEAF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6112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5EFAA9-272C-46C6-BA8C-1691172AC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2C52A-DBCA-429A-BB45-08C5E3E0A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80DD6-2C99-4009-B1E3-F6D3AB34C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AF2CE-2C20-4D7A-B25C-22737A26CE70}" type="datetime1">
              <a:rPr lang="en-IN" smtClean="0"/>
              <a:t>02-04-2022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A4269-C294-4958-9D85-73573E5871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CoreCode Programming Academy LLP | Masterclass in 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EDB32-95E6-4367-A132-6E1FF6EAE6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564AF-FD8C-4C89-818F-EFECCCD21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5687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9A991-B7AA-4EF5-BED4-4371183A9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03" y="405878"/>
            <a:ext cx="11908430" cy="896478"/>
          </a:xfrm>
          <a:solidFill>
            <a:srgbClr val="FF9900">
              <a:alpha val="48000"/>
            </a:srgbClr>
          </a:solidFill>
        </p:spPr>
        <p:txBody>
          <a:bodyPr>
            <a:normAutofit/>
          </a:bodyPr>
          <a:lstStyle/>
          <a:p>
            <a:pPr algn="r"/>
            <a:r>
              <a:rPr lang="en-IN" sz="3600" dirty="0"/>
              <a:t>Introduction</a:t>
            </a: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CCD1B643-4265-417F-8646-7B6AD94497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220"/>
            </a:avLst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4446178-3420-47BF-A812-A893AEFED9AC}"/>
              </a:ext>
            </a:extLst>
          </p:cNvPr>
          <p:cNvSpPr/>
          <p:nvPr/>
        </p:nvSpPr>
        <p:spPr>
          <a:xfrm>
            <a:off x="736697" y="1690688"/>
            <a:ext cx="1591475" cy="36512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B.E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C6EA42-6F3A-4ECA-A7D9-62CC643D0EBF}"/>
              </a:ext>
            </a:extLst>
          </p:cNvPr>
          <p:cNvSpPr txBox="1"/>
          <p:nvPr/>
        </p:nvSpPr>
        <p:spPr>
          <a:xfrm>
            <a:off x="2555028" y="1689685"/>
            <a:ext cx="58839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Century Gothic" panose="020B0502020202020204" pitchFamily="34" charset="0"/>
              </a:rPr>
              <a:t>B.E. Computer Science from University of Pune </a:t>
            </a:r>
          </a:p>
          <a:p>
            <a:r>
              <a:rPr lang="en-IN" sz="1600" dirty="0">
                <a:latin typeface="Century Gothic" panose="020B0502020202020204" pitchFamily="34" charset="0"/>
              </a:rPr>
              <a:t>June 2008 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16DE02-60AB-4A81-8C1E-9A7D32C844D6}"/>
              </a:ext>
            </a:extLst>
          </p:cNvPr>
          <p:cNvSpPr/>
          <p:nvPr/>
        </p:nvSpPr>
        <p:spPr>
          <a:xfrm>
            <a:off x="757636" y="2596777"/>
            <a:ext cx="1591475" cy="36512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CERN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F31E29-B23C-46F5-978D-35F2937EABB1}"/>
              </a:ext>
            </a:extLst>
          </p:cNvPr>
          <p:cNvSpPr txBox="1"/>
          <p:nvPr/>
        </p:nvSpPr>
        <p:spPr>
          <a:xfrm>
            <a:off x="2555027" y="2475702"/>
            <a:ext cx="5618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Century Gothic" panose="020B0502020202020204" pitchFamily="34" charset="0"/>
              </a:rPr>
              <a:t>Research Fellow at European Group of Nuclear </a:t>
            </a:r>
          </a:p>
          <a:p>
            <a:r>
              <a:rPr lang="en-IN" sz="1600" dirty="0">
                <a:latin typeface="Century Gothic" panose="020B0502020202020204" pitchFamily="34" charset="0"/>
              </a:rPr>
              <a:t>Research (CERN) on Grid Computing for one year (Nov 2008 to Nov 2009)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57A5B1D-545F-40C5-8CCF-613539F29CAF}"/>
              </a:ext>
            </a:extLst>
          </p:cNvPr>
          <p:cNvSpPr/>
          <p:nvPr/>
        </p:nvSpPr>
        <p:spPr>
          <a:xfrm>
            <a:off x="757636" y="3622603"/>
            <a:ext cx="1591475" cy="36512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CPA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241225-1615-43E7-BF14-0376A03DA249}"/>
              </a:ext>
            </a:extLst>
          </p:cNvPr>
          <p:cNvSpPr txBox="1"/>
          <p:nvPr/>
        </p:nvSpPr>
        <p:spPr>
          <a:xfrm>
            <a:off x="2555027" y="3528198"/>
            <a:ext cx="54372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Century Gothic" panose="020B0502020202020204" pitchFamily="34" charset="0"/>
              </a:rPr>
              <a:t>Founder, CoreCode Programming Academy (previously known as Core Programming Academy) 2009-2022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6088F99-3577-4B88-825F-11092C227073}"/>
              </a:ext>
            </a:extLst>
          </p:cNvPr>
          <p:cNvSpPr/>
          <p:nvPr/>
        </p:nvSpPr>
        <p:spPr>
          <a:xfrm>
            <a:off x="736696" y="4677622"/>
            <a:ext cx="1591475" cy="36512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CPA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17BB7E-6B25-486A-BCD0-E7E61AE7F3B4}"/>
              </a:ext>
            </a:extLst>
          </p:cNvPr>
          <p:cNvSpPr txBox="1"/>
          <p:nvPr/>
        </p:nvSpPr>
        <p:spPr>
          <a:xfrm>
            <a:off x="2555027" y="4551982"/>
            <a:ext cx="49137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dirty="0">
                <a:latin typeface="Century Gothic" panose="020B0502020202020204" pitchFamily="34" charset="0"/>
              </a:rPr>
              <a:t>I have conducted 12 corporate trainings, including companies such as GS Labs</a:t>
            </a:r>
            <a:r>
              <a:rPr lang="en-IN" sz="1600">
                <a:latin typeface="Century Gothic" panose="020B0502020202020204" pitchFamily="34" charset="0"/>
              </a:rPr>
              <a:t>, Volkswagen </a:t>
            </a:r>
            <a:r>
              <a:rPr lang="en-IN" sz="1600" dirty="0">
                <a:latin typeface="Century Gothic" panose="020B0502020202020204" pitchFamily="34" charset="0"/>
              </a:rPr>
              <a:t>and </a:t>
            </a:r>
            <a:r>
              <a:rPr lang="en-IN" sz="1600" dirty="0" err="1">
                <a:latin typeface="Century Gothic" panose="020B0502020202020204" pitchFamily="34" charset="0"/>
              </a:rPr>
              <a:t>Coditas</a:t>
            </a:r>
            <a:r>
              <a:rPr lang="en-IN" sz="1600" dirty="0">
                <a:latin typeface="Century Gothic" panose="020B0502020202020204" pitchFamily="34" charset="0"/>
              </a:rPr>
              <a:t> on various subjects like Python, Advanced C/C++, and Golang. 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98231DD-14BF-4C3A-A35C-BD1A03795E0C}"/>
              </a:ext>
            </a:extLst>
          </p:cNvPr>
          <p:cNvSpPr/>
          <p:nvPr/>
        </p:nvSpPr>
        <p:spPr>
          <a:xfrm>
            <a:off x="757636" y="5698665"/>
            <a:ext cx="1591475" cy="36512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CPA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94E13B-6495-4D3F-86B5-487C09EBDF79}"/>
              </a:ext>
            </a:extLst>
          </p:cNvPr>
          <p:cNvSpPr txBox="1"/>
          <p:nvPr/>
        </p:nvSpPr>
        <p:spPr>
          <a:xfrm>
            <a:off x="2575967" y="5573025"/>
            <a:ext cx="4913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dirty="0">
                <a:latin typeface="Century Gothic" panose="020B0502020202020204" pitchFamily="34" charset="0"/>
              </a:rPr>
              <a:t>I have conducted more than 130 batches as a part of in house training in the last 12 years. </a:t>
            </a:r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C71E8CB0-2DAF-4C9B-AC41-BB775E481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>
                <a:latin typeface="Century Gothic" panose="020B0502020202020204" pitchFamily="34" charset="0"/>
              </a:rPr>
              <a:t>CoreCode Programming Academy</a:t>
            </a:r>
          </a:p>
        </p:txBody>
      </p:sp>
    </p:spTree>
    <p:extLst>
      <p:ext uri="{BB962C8B-B14F-4D97-AF65-F5344CB8AC3E}">
        <p14:creationId xmlns:p14="http://schemas.microsoft.com/office/powerpoint/2010/main" val="4178306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ame 9">
            <a:extLst>
              <a:ext uri="{FF2B5EF4-FFF2-40B4-BE49-F238E27FC236}">
                <a16:creationId xmlns:a16="http://schemas.microsoft.com/office/drawing/2014/main" id="{CCD1B643-4265-417F-8646-7B6AD94497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220"/>
            </a:avLst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D2ACCE1-38EC-4525-9367-A37E4E546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03" y="405878"/>
            <a:ext cx="11908430" cy="896478"/>
          </a:xfrm>
          <a:solidFill>
            <a:srgbClr val="FF9900">
              <a:alpha val="48000"/>
            </a:srgbClr>
          </a:solidFill>
        </p:spPr>
        <p:txBody>
          <a:bodyPr>
            <a:normAutofit/>
          </a:bodyPr>
          <a:lstStyle/>
          <a:p>
            <a:pPr algn="r"/>
            <a:r>
              <a:rPr lang="en-IN" sz="2800" dirty="0">
                <a:latin typeface="Century Gothic" panose="020B0502020202020204" pitchFamily="34" charset="0"/>
              </a:rPr>
              <a:t>Fellowship Certificate</a:t>
            </a:r>
          </a:p>
        </p:txBody>
      </p:sp>
      <p:pic>
        <p:nvPicPr>
          <p:cNvPr id="9" name="Content Placeholder 8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9A551AA-F20A-4CE8-8F85-F85598A002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5" t="1163" r="1734" b="1668"/>
          <a:stretch/>
        </p:blipFill>
        <p:spPr>
          <a:xfrm>
            <a:off x="3473342" y="405878"/>
            <a:ext cx="4833376" cy="6046244"/>
          </a:xfrm>
        </p:spPr>
      </p:pic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13F03F35-88D3-4BEA-AC06-5933A5971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>
                <a:latin typeface="Century Gothic" panose="020B0502020202020204" pitchFamily="34" charset="0"/>
              </a:rPr>
              <a:t>CoreCode Programming Academy</a:t>
            </a:r>
          </a:p>
        </p:txBody>
      </p:sp>
    </p:spTree>
    <p:extLst>
      <p:ext uri="{BB962C8B-B14F-4D97-AF65-F5344CB8AC3E}">
        <p14:creationId xmlns:p14="http://schemas.microsoft.com/office/powerpoint/2010/main" val="1061096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group of people standing in front of a television&#10;&#10;Description automatically generated">
            <a:extLst>
              <a:ext uri="{FF2B5EF4-FFF2-40B4-BE49-F238E27FC236}">
                <a16:creationId xmlns:a16="http://schemas.microsoft.com/office/drawing/2014/main" id="{D712F64F-CFF2-4902-B146-53BC75DB2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74" y="1406816"/>
            <a:ext cx="8628941" cy="4351338"/>
          </a:xfrm>
        </p:spPr>
      </p:pic>
      <p:sp>
        <p:nvSpPr>
          <p:cNvPr id="9" name="Frame 8">
            <a:extLst>
              <a:ext uri="{FF2B5EF4-FFF2-40B4-BE49-F238E27FC236}">
                <a16:creationId xmlns:a16="http://schemas.microsoft.com/office/drawing/2014/main" id="{30939AE0-3793-49D9-BCA0-6E73A0A7F7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220"/>
            </a:avLst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AF7DDCC-8B5D-44DF-B5DD-958F37EB5844}"/>
              </a:ext>
            </a:extLst>
          </p:cNvPr>
          <p:cNvSpPr txBox="1">
            <a:spLocks/>
          </p:cNvSpPr>
          <p:nvPr/>
        </p:nvSpPr>
        <p:spPr>
          <a:xfrm>
            <a:off x="139603" y="405878"/>
            <a:ext cx="11908430" cy="896478"/>
          </a:xfrm>
          <a:prstGeom prst="rect">
            <a:avLst/>
          </a:prstGeom>
          <a:solidFill>
            <a:srgbClr val="FF9900">
              <a:alpha val="48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IN" sz="2800" dirty="0">
                <a:latin typeface="Century Gothic" panose="020B0502020202020204" pitchFamily="34" charset="0"/>
              </a:rPr>
              <a:t>Corporate Training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C92CF620-ADBC-4F1B-93FD-180F39F32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>
                <a:latin typeface="Century Gothic" panose="020B0502020202020204" pitchFamily="34" charset="0"/>
              </a:rPr>
              <a:t>CoreCode Programming Academy</a:t>
            </a:r>
          </a:p>
        </p:txBody>
      </p:sp>
    </p:spTree>
    <p:extLst>
      <p:ext uri="{BB962C8B-B14F-4D97-AF65-F5344CB8AC3E}">
        <p14:creationId xmlns:p14="http://schemas.microsoft.com/office/powerpoint/2010/main" val="665205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ame 3">
            <a:extLst>
              <a:ext uri="{FF2B5EF4-FFF2-40B4-BE49-F238E27FC236}">
                <a16:creationId xmlns:a16="http://schemas.microsoft.com/office/drawing/2014/main" id="{90234093-9934-4ED6-A1F3-453A4D5DA2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2220"/>
            </a:avLst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541215A-4ABE-46D2-9A25-3F49EAFAA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03" y="405878"/>
            <a:ext cx="11908430" cy="896478"/>
          </a:xfrm>
          <a:solidFill>
            <a:srgbClr val="FF9900">
              <a:alpha val="48000"/>
            </a:srgbClr>
          </a:solidFill>
        </p:spPr>
        <p:txBody>
          <a:bodyPr>
            <a:normAutofit/>
          </a:bodyPr>
          <a:lstStyle/>
          <a:p>
            <a:pPr algn="r"/>
            <a:r>
              <a:rPr lang="en-IN" sz="2800" dirty="0">
                <a:latin typeface="Century Gothic" panose="020B0502020202020204" pitchFamily="34" charset="0"/>
              </a:rPr>
              <a:t>Feedback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B4B2749-B563-4132-8461-C01637D4A5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71" y="1158706"/>
            <a:ext cx="9318073" cy="5241416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E4CBF2-67D1-425A-84DD-28173429A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>
                <a:latin typeface="Century Gothic" panose="020B0502020202020204" pitchFamily="34" charset="0"/>
              </a:rPr>
              <a:t>CoreCode Programming Academy</a:t>
            </a:r>
          </a:p>
        </p:txBody>
      </p:sp>
    </p:spTree>
    <p:extLst>
      <p:ext uri="{BB962C8B-B14F-4D97-AF65-F5344CB8AC3E}">
        <p14:creationId xmlns:p14="http://schemas.microsoft.com/office/powerpoint/2010/main" val="708577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</TotalTime>
  <Words>126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Gothic</vt:lpstr>
      <vt:lpstr>Office Theme</vt:lpstr>
      <vt:lpstr>Introduction</vt:lpstr>
      <vt:lpstr>Fellowship Certificate</vt:lpstr>
      <vt:lpstr>PowerPoint Presentation</vt:lpstr>
      <vt:lpstr>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MASTERCLASS IN C</dc:title>
  <dc:creator>Yogeshwar Shukla</dc:creator>
  <cp:lastModifiedBy>Yogeshwar Shukla</cp:lastModifiedBy>
  <cp:revision>4</cp:revision>
  <dcterms:created xsi:type="dcterms:W3CDTF">2020-07-22T12:07:31Z</dcterms:created>
  <dcterms:modified xsi:type="dcterms:W3CDTF">2022-04-02T01:58:37Z</dcterms:modified>
</cp:coreProperties>
</file>

<file path=docProps/thumbnail.jpeg>
</file>